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09" r:id="rId5"/>
    <p:sldId id="285" r:id="rId6"/>
    <p:sldId id="274" r:id="rId7"/>
    <p:sldId id="286" r:id="rId8"/>
    <p:sldId id="287" r:id="rId9"/>
    <p:sldId id="276" r:id="rId10"/>
    <p:sldId id="288" r:id="rId11"/>
    <p:sldId id="291" r:id="rId12"/>
    <p:sldId id="293" r:id="rId13"/>
    <p:sldId id="333" r:id="rId14"/>
    <p:sldId id="302" r:id="rId15"/>
    <p:sldId id="301" r:id="rId16"/>
    <p:sldId id="336" r:id="rId17"/>
    <p:sldId id="335" r:id="rId18"/>
    <p:sldId id="300" r:id="rId19"/>
    <p:sldId id="337" r:id="rId20"/>
    <p:sldId id="295" r:id="rId21"/>
    <p:sldId id="297" r:id="rId22"/>
    <p:sldId id="308" r:id="rId23"/>
    <p:sldId id="261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9" autoAdjust="0"/>
    <p:restoredTop sz="94625" autoAdjust="0"/>
  </p:normalViewPr>
  <p:slideViewPr>
    <p:cSldViewPr snapToGrid="0">
      <p:cViewPr varScale="1">
        <p:scale>
          <a:sx n="10" d="100"/>
          <a:sy n="10" d="100"/>
        </p:scale>
        <p:origin x="-197" y="2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557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CE624-3660-4035-AB45-CE49DDC2C6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loose status, replay or exit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loose status, replay or exit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loose status, replay or exit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loose status, replay or exit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Player, Scores, Time, Meun, 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Win status, score, replay or exit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loose status, replay or exit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loose status, replay or exit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1" Type="http://schemas.openxmlformats.org/officeDocument/2006/relationships/image" Target="../media/image1.png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0" Type="http://schemas.openxmlformats.org/officeDocument/2006/relationships/tags" Target="../tags/tag382.xml"/><Relationship Id="rId9" Type="http://schemas.openxmlformats.org/officeDocument/2006/relationships/tags" Target="../tags/tag302.xml"/><Relationship Id="rId89" Type="http://schemas.openxmlformats.org/officeDocument/2006/relationships/image" Target="../media/image3.png"/><Relationship Id="rId88" Type="http://schemas.openxmlformats.org/officeDocument/2006/relationships/tags" Target="../tags/tag381.xml"/><Relationship Id="rId87" Type="http://schemas.openxmlformats.org/officeDocument/2006/relationships/tags" Target="../tags/tag380.xml"/><Relationship Id="rId86" Type="http://schemas.openxmlformats.org/officeDocument/2006/relationships/tags" Target="../tags/tag379.xml"/><Relationship Id="rId85" Type="http://schemas.openxmlformats.org/officeDocument/2006/relationships/tags" Target="../tags/tag378.xml"/><Relationship Id="rId84" Type="http://schemas.openxmlformats.org/officeDocument/2006/relationships/tags" Target="../tags/tag377.xml"/><Relationship Id="rId83" Type="http://schemas.openxmlformats.org/officeDocument/2006/relationships/tags" Target="../tags/tag376.xml"/><Relationship Id="rId82" Type="http://schemas.openxmlformats.org/officeDocument/2006/relationships/tags" Target="../tags/tag375.xml"/><Relationship Id="rId81" Type="http://schemas.openxmlformats.org/officeDocument/2006/relationships/tags" Target="../tags/tag374.xml"/><Relationship Id="rId80" Type="http://schemas.openxmlformats.org/officeDocument/2006/relationships/tags" Target="../tags/tag373.xml"/><Relationship Id="rId8" Type="http://schemas.openxmlformats.org/officeDocument/2006/relationships/tags" Target="../tags/tag301.xml"/><Relationship Id="rId79" Type="http://schemas.openxmlformats.org/officeDocument/2006/relationships/tags" Target="../tags/tag372.xml"/><Relationship Id="rId78" Type="http://schemas.openxmlformats.org/officeDocument/2006/relationships/tags" Target="../tags/tag371.xml"/><Relationship Id="rId77" Type="http://schemas.openxmlformats.org/officeDocument/2006/relationships/tags" Target="../tags/tag370.xml"/><Relationship Id="rId76" Type="http://schemas.openxmlformats.org/officeDocument/2006/relationships/tags" Target="../tags/tag369.xml"/><Relationship Id="rId75" Type="http://schemas.openxmlformats.org/officeDocument/2006/relationships/tags" Target="../tags/tag368.xml"/><Relationship Id="rId74" Type="http://schemas.openxmlformats.org/officeDocument/2006/relationships/tags" Target="../tags/tag367.xml"/><Relationship Id="rId73" Type="http://schemas.openxmlformats.org/officeDocument/2006/relationships/tags" Target="../tags/tag366.xml"/><Relationship Id="rId72" Type="http://schemas.openxmlformats.org/officeDocument/2006/relationships/tags" Target="../tags/tag365.xml"/><Relationship Id="rId71" Type="http://schemas.openxmlformats.org/officeDocument/2006/relationships/tags" Target="../tags/tag364.xml"/><Relationship Id="rId70" Type="http://schemas.openxmlformats.org/officeDocument/2006/relationships/tags" Target="../tags/tag363.xml"/><Relationship Id="rId7" Type="http://schemas.openxmlformats.org/officeDocument/2006/relationships/tags" Target="../tags/tag300.xml"/><Relationship Id="rId69" Type="http://schemas.openxmlformats.org/officeDocument/2006/relationships/tags" Target="../tags/tag362.xml"/><Relationship Id="rId68" Type="http://schemas.openxmlformats.org/officeDocument/2006/relationships/tags" Target="../tags/tag361.xml"/><Relationship Id="rId67" Type="http://schemas.openxmlformats.org/officeDocument/2006/relationships/tags" Target="../tags/tag360.xml"/><Relationship Id="rId66" Type="http://schemas.openxmlformats.org/officeDocument/2006/relationships/tags" Target="../tags/tag359.xml"/><Relationship Id="rId65" Type="http://schemas.openxmlformats.org/officeDocument/2006/relationships/tags" Target="../tags/tag358.xml"/><Relationship Id="rId64" Type="http://schemas.openxmlformats.org/officeDocument/2006/relationships/tags" Target="../tags/tag357.xml"/><Relationship Id="rId63" Type="http://schemas.openxmlformats.org/officeDocument/2006/relationships/tags" Target="../tags/tag356.xml"/><Relationship Id="rId62" Type="http://schemas.openxmlformats.org/officeDocument/2006/relationships/tags" Target="../tags/tag355.xml"/><Relationship Id="rId61" Type="http://schemas.openxmlformats.org/officeDocument/2006/relationships/tags" Target="../tags/tag354.xml"/><Relationship Id="rId60" Type="http://schemas.openxmlformats.org/officeDocument/2006/relationships/tags" Target="../tags/tag353.xml"/><Relationship Id="rId6" Type="http://schemas.openxmlformats.org/officeDocument/2006/relationships/tags" Target="../tags/tag299.xml"/><Relationship Id="rId59" Type="http://schemas.openxmlformats.org/officeDocument/2006/relationships/tags" Target="../tags/tag352.xml"/><Relationship Id="rId58" Type="http://schemas.openxmlformats.org/officeDocument/2006/relationships/tags" Target="../tags/tag351.xml"/><Relationship Id="rId57" Type="http://schemas.openxmlformats.org/officeDocument/2006/relationships/tags" Target="../tags/tag350.xml"/><Relationship Id="rId56" Type="http://schemas.openxmlformats.org/officeDocument/2006/relationships/tags" Target="../tags/tag349.xml"/><Relationship Id="rId55" Type="http://schemas.openxmlformats.org/officeDocument/2006/relationships/tags" Target="../tags/tag348.xml"/><Relationship Id="rId54" Type="http://schemas.openxmlformats.org/officeDocument/2006/relationships/tags" Target="../tags/tag347.xml"/><Relationship Id="rId53" Type="http://schemas.openxmlformats.org/officeDocument/2006/relationships/tags" Target="../tags/tag346.xml"/><Relationship Id="rId52" Type="http://schemas.openxmlformats.org/officeDocument/2006/relationships/tags" Target="../tags/tag345.xml"/><Relationship Id="rId51" Type="http://schemas.openxmlformats.org/officeDocument/2006/relationships/tags" Target="../tags/tag344.xml"/><Relationship Id="rId50" Type="http://schemas.openxmlformats.org/officeDocument/2006/relationships/tags" Target="../tags/tag343.xml"/><Relationship Id="rId5" Type="http://schemas.openxmlformats.org/officeDocument/2006/relationships/tags" Target="../tags/tag298.xml"/><Relationship Id="rId49" Type="http://schemas.openxmlformats.org/officeDocument/2006/relationships/tags" Target="../tags/tag342.xml"/><Relationship Id="rId48" Type="http://schemas.openxmlformats.org/officeDocument/2006/relationships/tags" Target="../tags/tag341.xml"/><Relationship Id="rId47" Type="http://schemas.openxmlformats.org/officeDocument/2006/relationships/tags" Target="../tags/tag340.xml"/><Relationship Id="rId46" Type="http://schemas.openxmlformats.org/officeDocument/2006/relationships/tags" Target="../tags/tag339.xml"/><Relationship Id="rId45" Type="http://schemas.openxmlformats.org/officeDocument/2006/relationships/tags" Target="../tags/tag338.xml"/><Relationship Id="rId44" Type="http://schemas.openxmlformats.org/officeDocument/2006/relationships/tags" Target="../tags/tag337.xml"/><Relationship Id="rId43" Type="http://schemas.openxmlformats.org/officeDocument/2006/relationships/tags" Target="../tags/tag336.xml"/><Relationship Id="rId42" Type="http://schemas.openxmlformats.org/officeDocument/2006/relationships/tags" Target="../tags/tag335.xml"/><Relationship Id="rId41" Type="http://schemas.openxmlformats.org/officeDocument/2006/relationships/tags" Target="../tags/tag334.xml"/><Relationship Id="rId40" Type="http://schemas.openxmlformats.org/officeDocument/2006/relationships/tags" Target="../tags/tag333.xml"/><Relationship Id="rId4" Type="http://schemas.openxmlformats.org/officeDocument/2006/relationships/tags" Target="../tags/tag297.xml"/><Relationship Id="rId39" Type="http://schemas.openxmlformats.org/officeDocument/2006/relationships/tags" Target="../tags/tag332.xml"/><Relationship Id="rId38" Type="http://schemas.openxmlformats.org/officeDocument/2006/relationships/tags" Target="../tags/tag331.xml"/><Relationship Id="rId37" Type="http://schemas.openxmlformats.org/officeDocument/2006/relationships/tags" Target="../tags/tag330.xml"/><Relationship Id="rId36" Type="http://schemas.openxmlformats.org/officeDocument/2006/relationships/tags" Target="../tags/tag329.xml"/><Relationship Id="rId35" Type="http://schemas.openxmlformats.org/officeDocument/2006/relationships/tags" Target="../tags/tag328.xml"/><Relationship Id="rId34" Type="http://schemas.openxmlformats.org/officeDocument/2006/relationships/tags" Target="../tags/tag327.xml"/><Relationship Id="rId33" Type="http://schemas.openxmlformats.org/officeDocument/2006/relationships/tags" Target="../tags/tag326.xml"/><Relationship Id="rId32" Type="http://schemas.openxmlformats.org/officeDocument/2006/relationships/tags" Target="../tags/tag325.xml"/><Relationship Id="rId31" Type="http://schemas.openxmlformats.org/officeDocument/2006/relationships/tags" Target="../tags/tag324.xml"/><Relationship Id="rId30" Type="http://schemas.openxmlformats.org/officeDocument/2006/relationships/tags" Target="../tags/tag323.xml"/><Relationship Id="rId3" Type="http://schemas.openxmlformats.org/officeDocument/2006/relationships/tags" Target="../tags/tag296.xml"/><Relationship Id="rId29" Type="http://schemas.openxmlformats.org/officeDocument/2006/relationships/tags" Target="../tags/tag322.xml"/><Relationship Id="rId28" Type="http://schemas.openxmlformats.org/officeDocument/2006/relationships/tags" Target="../tags/tag321.xml"/><Relationship Id="rId27" Type="http://schemas.openxmlformats.org/officeDocument/2006/relationships/tags" Target="../tags/tag320.xml"/><Relationship Id="rId26" Type="http://schemas.openxmlformats.org/officeDocument/2006/relationships/tags" Target="../tags/tag319.xml"/><Relationship Id="rId25" Type="http://schemas.openxmlformats.org/officeDocument/2006/relationships/tags" Target="../tags/tag318.xml"/><Relationship Id="rId24" Type="http://schemas.openxmlformats.org/officeDocument/2006/relationships/tags" Target="../tags/tag317.xml"/><Relationship Id="rId23" Type="http://schemas.openxmlformats.org/officeDocument/2006/relationships/tags" Target="../tags/tag316.xml"/><Relationship Id="rId22" Type="http://schemas.openxmlformats.org/officeDocument/2006/relationships/tags" Target="../tags/tag315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tags" Target="../tags/tag295.xml"/><Relationship Id="rId19" Type="http://schemas.openxmlformats.org/officeDocument/2006/relationships/tags" Target="../tags/tag312.xml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5" Type="http://schemas.openxmlformats.org/officeDocument/2006/relationships/tags" Target="../tags/tag178.xml"/><Relationship Id="rId84" Type="http://schemas.openxmlformats.org/officeDocument/2006/relationships/tags" Target="../tags/tag177.xml"/><Relationship Id="rId83" Type="http://schemas.openxmlformats.org/officeDocument/2006/relationships/tags" Target="../tags/tag176.xml"/><Relationship Id="rId82" Type="http://schemas.openxmlformats.org/officeDocument/2006/relationships/tags" Target="../tags/tag175.xml"/><Relationship Id="rId81" Type="http://schemas.openxmlformats.org/officeDocument/2006/relationships/tags" Target="../tags/tag174.xml"/><Relationship Id="rId80" Type="http://schemas.openxmlformats.org/officeDocument/2006/relationships/tags" Target="../tags/tag173.xml"/><Relationship Id="rId8" Type="http://schemas.openxmlformats.org/officeDocument/2006/relationships/tags" Target="../tags/tag101.xml"/><Relationship Id="rId79" Type="http://schemas.openxmlformats.org/officeDocument/2006/relationships/tags" Target="../tags/tag172.xml"/><Relationship Id="rId78" Type="http://schemas.openxmlformats.org/officeDocument/2006/relationships/tags" Target="../tags/tag171.xml"/><Relationship Id="rId77" Type="http://schemas.openxmlformats.org/officeDocument/2006/relationships/tags" Target="../tags/tag170.xml"/><Relationship Id="rId76" Type="http://schemas.openxmlformats.org/officeDocument/2006/relationships/tags" Target="../tags/tag169.xml"/><Relationship Id="rId75" Type="http://schemas.openxmlformats.org/officeDocument/2006/relationships/tags" Target="../tags/tag168.xml"/><Relationship Id="rId74" Type="http://schemas.openxmlformats.org/officeDocument/2006/relationships/tags" Target="../tags/tag167.xml"/><Relationship Id="rId73" Type="http://schemas.openxmlformats.org/officeDocument/2006/relationships/tags" Target="../tags/tag166.xml"/><Relationship Id="rId72" Type="http://schemas.openxmlformats.org/officeDocument/2006/relationships/tags" Target="../tags/tag165.xml"/><Relationship Id="rId71" Type="http://schemas.openxmlformats.org/officeDocument/2006/relationships/tags" Target="../tags/tag164.xml"/><Relationship Id="rId70" Type="http://schemas.openxmlformats.org/officeDocument/2006/relationships/tags" Target="../tags/tag163.xml"/><Relationship Id="rId7" Type="http://schemas.openxmlformats.org/officeDocument/2006/relationships/tags" Target="../tags/tag100.xml"/><Relationship Id="rId69" Type="http://schemas.openxmlformats.org/officeDocument/2006/relationships/tags" Target="../tags/tag162.xml"/><Relationship Id="rId68" Type="http://schemas.openxmlformats.org/officeDocument/2006/relationships/tags" Target="../tags/tag161.xml"/><Relationship Id="rId67" Type="http://schemas.openxmlformats.org/officeDocument/2006/relationships/tags" Target="../tags/tag160.xml"/><Relationship Id="rId66" Type="http://schemas.openxmlformats.org/officeDocument/2006/relationships/tags" Target="../tags/tag159.xml"/><Relationship Id="rId65" Type="http://schemas.openxmlformats.org/officeDocument/2006/relationships/tags" Target="../tags/tag158.xml"/><Relationship Id="rId64" Type="http://schemas.openxmlformats.org/officeDocument/2006/relationships/tags" Target="../tags/tag157.xml"/><Relationship Id="rId63" Type="http://schemas.openxmlformats.org/officeDocument/2006/relationships/tags" Target="../tags/tag156.xml"/><Relationship Id="rId62" Type="http://schemas.openxmlformats.org/officeDocument/2006/relationships/tags" Target="../tags/tag155.xml"/><Relationship Id="rId61" Type="http://schemas.openxmlformats.org/officeDocument/2006/relationships/tags" Target="../tags/tag154.xml"/><Relationship Id="rId60" Type="http://schemas.openxmlformats.org/officeDocument/2006/relationships/tags" Target="../tags/tag153.xml"/><Relationship Id="rId6" Type="http://schemas.openxmlformats.org/officeDocument/2006/relationships/tags" Target="../tags/tag99.xml"/><Relationship Id="rId59" Type="http://schemas.openxmlformats.org/officeDocument/2006/relationships/tags" Target="../tags/tag152.xml"/><Relationship Id="rId58" Type="http://schemas.openxmlformats.org/officeDocument/2006/relationships/tags" Target="../tags/tag151.xml"/><Relationship Id="rId57" Type="http://schemas.openxmlformats.org/officeDocument/2006/relationships/tags" Target="../tags/tag150.xml"/><Relationship Id="rId56" Type="http://schemas.openxmlformats.org/officeDocument/2006/relationships/tags" Target="../tags/tag149.xml"/><Relationship Id="rId55" Type="http://schemas.openxmlformats.org/officeDocument/2006/relationships/tags" Target="../tags/tag148.xml"/><Relationship Id="rId54" Type="http://schemas.openxmlformats.org/officeDocument/2006/relationships/tags" Target="../tags/tag147.xml"/><Relationship Id="rId53" Type="http://schemas.openxmlformats.org/officeDocument/2006/relationships/tags" Target="../tags/tag146.xml"/><Relationship Id="rId52" Type="http://schemas.openxmlformats.org/officeDocument/2006/relationships/tags" Target="../tags/tag145.xml"/><Relationship Id="rId51" Type="http://schemas.openxmlformats.org/officeDocument/2006/relationships/tags" Target="../tags/tag144.xml"/><Relationship Id="rId50" Type="http://schemas.openxmlformats.org/officeDocument/2006/relationships/tags" Target="../tags/tag143.xml"/><Relationship Id="rId5" Type="http://schemas.openxmlformats.org/officeDocument/2006/relationships/tags" Target="../tags/tag98.xml"/><Relationship Id="rId49" Type="http://schemas.openxmlformats.org/officeDocument/2006/relationships/tags" Target="../tags/tag142.xml"/><Relationship Id="rId48" Type="http://schemas.openxmlformats.org/officeDocument/2006/relationships/tags" Target="../tags/tag141.xml"/><Relationship Id="rId47" Type="http://schemas.openxmlformats.org/officeDocument/2006/relationships/tags" Target="../tags/tag140.xml"/><Relationship Id="rId46" Type="http://schemas.openxmlformats.org/officeDocument/2006/relationships/tags" Target="../tags/tag139.xml"/><Relationship Id="rId45" Type="http://schemas.openxmlformats.org/officeDocument/2006/relationships/tags" Target="../tags/tag138.xml"/><Relationship Id="rId44" Type="http://schemas.openxmlformats.org/officeDocument/2006/relationships/tags" Target="../tags/tag137.xml"/><Relationship Id="rId43" Type="http://schemas.openxmlformats.org/officeDocument/2006/relationships/tags" Target="../tags/tag136.xml"/><Relationship Id="rId42" Type="http://schemas.openxmlformats.org/officeDocument/2006/relationships/tags" Target="../tags/tag135.xml"/><Relationship Id="rId41" Type="http://schemas.openxmlformats.org/officeDocument/2006/relationships/tags" Target="../tags/tag134.xml"/><Relationship Id="rId40" Type="http://schemas.openxmlformats.org/officeDocument/2006/relationships/tags" Target="../tags/tag133.xml"/><Relationship Id="rId4" Type="http://schemas.openxmlformats.org/officeDocument/2006/relationships/tags" Target="../tags/tag97.xml"/><Relationship Id="rId39" Type="http://schemas.openxmlformats.org/officeDocument/2006/relationships/tags" Target="../tags/tag132.xml"/><Relationship Id="rId38" Type="http://schemas.openxmlformats.org/officeDocument/2006/relationships/tags" Target="../tags/tag131.xml"/><Relationship Id="rId37" Type="http://schemas.openxmlformats.org/officeDocument/2006/relationships/tags" Target="../tags/tag130.xml"/><Relationship Id="rId36" Type="http://schemas.openxmlformats.org/officeDocument/2006/relationships/tags" Target="../tags/tag129.xml"/><Relationship Id="rId35" Type="http://schemas.openxmlformats.org/officeDocument/2006/relationships/tags" Target="../tags/tag128.xml"/><Relationship Id="rId34" Type="http://schemas.openxmlformats.org/officeDocument/2006/relationships/tags" Target="../tags/tag127.xml"/><Relationship Id="rId33" Type="http://schemas.openxmlformats.org/officeDocument/2006/relationships/tags" Target="../tags/tag126.xml"/><Relationship Id="rId32" Type="http://schemas.openxmlformats.org/officeDocument/2006/relationships/tags" Target="../tags/tag125.xml"/><Relationship Id="rId31" Type="http://schemas.openxmlformats.org/officeDocument/2006/relationships/tags" Target="../tags/tag124.xml"/><Relationship Id="rId30" Type="http://schemas.openxmlformats.org/officeDocument/2006/relationships/tags" Target="../tags/tag123.xml"/><Relationship Id="rId3" Type="http://schemas.openxmlformats.org/officeDocument/2006/relationships/tags" Target="../tags/tag96.xml"/><Relationship Id="rId29" Type="http://schemas.openxmlformats.org/officeDocument/2006/relationships/tags" Target="../tags/tag122.xml"/><Relationship Id="rId28" Type="http://schemas.openxmlformats.org/officeDocument/2006/relationships/tags" Target="../tags/tag121.xml"/><Relationship Id="rId27" Type="http://schemas.openxmlformats.org/officeDocument/2006/relationships/tags" Target="../tags/tag120.xml"/><Relationship Id="rId26" Type="http://schemas.openxmlformats.org/officeDocument/2006/relationships/tags" Target="../tags/tag119.xml"/><Relationship Id="rId25" Type="http://schemas.openxmlformats.org/officeDocument/2006/relationships/tags" Target="../tags/tag118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8" Type="http://schemas.openxmlformats.org/officeDocument/2006/relationships/image" Target="../media/image2.png"/><Relationship Id="rId87" Type="http://schemas.openxmlformats.org/officeDocument/2006/relationships/tags" Target="../tags/tag264.xml"/><Relationship Id="rId86" Type="http://schemas.openxmlformats.org/officeDocument/2006/relationships/tags" Target="../tags/tag263.xml"/><Relationship Id="rId85" Type="http://schemas.openxmlformats.org/officeDocument/2006/relationships/tags" Target="../tags/tag262.xml"/><Relationship Id="rId84" Type="http://schemas.openxmlformats.org/officeDocument/2006/relationships/tags" Target="../tags/tag261.xml"/><Relationship Id="rId83" Type="http://schemas.openxmlformats.org/officeDocument/2006/relationships/tags" Target="../tags/tag260.xml"/><Relationship Id="rId82" Type="http://schemas.openxmlformats.org/officeDocument/2006/relationships/tags" Target="../tags/tag259.xml"/><Relationship Id="rId81" Type="http://schemas.openxmlformats.org/officeDocument/2006/relationships/tags" Target="../tags/tag258.xml"/><Relationship Id="rId80" Type="http://schemas.openxmlformats.org/officeDocument/2006/relationships/tags" Target="../tags/tag257.xml"/><Relationship Id="rId8" Type="http://schemas.openxmlformats.org/officeDocument/2006/relationships/tags" Target="../tags/tag185.xml"/><Relationship Id="rId79" Type="http://schemas.openxmlformats.org/officeDocument/2006/relationships/tags" Target="../tags/tag256.xml"/><Relationship Id="rId78" Type="http://schemas.openxmlformats.org/officeDocument/2006/relationships/tags" Target="../tags/tag255.xml"/><Relationship Id="rId77" Type="http://schemas.openxmlformats.org/officeDocument/2006/relationships/tags" Target="../tags/tag254.xml"/><Relationship Id="rId76" Type="http://schemas.openxmlformats.org/officeDocument/2006/relationships/tags" Target="../tags/tag253.xml"/><Relationship Id="rId75" Type="http://schemas.openxmlformats.org/officeDocument/2006/relationships/tags" Target="../tags/tag252.xml"/><Relationship Id="rId74" Type="http://schemas.openxmlformats.org/officeDocument/2006/relationships/tags" Target="../tags/tag251.xml"/><Relationship Id="rId73" Type="http://schemas.openxmlformats.org/officeDocument/2006/relationships/tags" Target="../tags/tag250.xml"/><Relationship Id="rId72" Type="http://schemas.openxmlformats.org/officeDocument/2006/relationships/tags" Target="../tags/tag249.xml"/><Relationship Id="rId71" Type="http://schemas.openxmlformats.org/officeDocument/2006/relationships/tags" Target="../tags/tag248.xml"/><Relationship Id="rId70" Type="http://schemas.openxmlformats.org/officeDocument/2006/relationships/tags" Target="../tags/tag247.xml"/><Relationship Id="rId7" Type="http://schemas.openxmlformats.org/officeDocument/2006/relationships/tags" Target="../tags/tag184.xml"/><Relationship Id="rId69" Type="http://schemas.openxmlformats.org/officeDocument/2006/relationships/tags" Target="../tags/tag246.xml"/><Relationship Id="rId68" Type="http://schemas.openxmlformats.org/officeDocument/2006/relationships/tags" Target="../tags/tag245.xml"/><Relationship Id="rId67" Type="http://schemas.openxmlformats.org/officeDocument/2006/relationships/tags" Target="../tags/tag244.xml"/><Relationship Id="rId66" Type="http://schemas.openxmlformats.org/officeDocument/2006/relationships/tags" Target="../tags/tag243.xml"/><Relationship Id="rId65" Type="http://schemas.openxmlformats.org/officeDocument/2006/relationships/tags" Target="../tags/tag242.xml"/><Relationship Id="rId64" Type="http://schemas.openxmlformats.org/officeDocument/2006/relationships/tags" Target="../tags/tag241.xml"/><Relationship Id="rId63" Type="http://schemas.openxmlformats.org/officeDocument/2006/relationships/tags" Target="../tags/tag240.xml"/><Relationship Id="rId62" Type="http://schemas.openxmlformats.org/officeDocument/2006/relationships/tags" Target="../tags/tag239.xml"/><Relationship Id="rId61" Type="http://schemas.openxmlformats.org/officeDocument/2006/relationships/tags" Target="../tags/tag238.xml"/><Relationship Id="rId60" Type="http://schemas.openxmlformats.org/officeDocument/2006/relationships/tags" Target="../tags/tag237.xml"/><Relationship Id="rId6" Type="http://schemas.openxmlformats.org/officeDocument/2006/relationships/tags" Target="../tags/tag183.xml"/><Relationship Id="rId59" Type="http://schemas.openxmlformats.org/officeDocument/2006/relationships/tags" Target="../tags/tag236.xml"/><Relationship Id="rId58" Type="http://schemas.openxmlformats.org/officeDocument/2006/relationships/tags" Target="../tags/tag235.xml"/><Relationship Id="rId57" Type="http://schemas.openxmlformats.org/officeDocument/2006/relationships/tags" Target="../tags/tag234.xml"/><Relationship Id="rId56" Type="http://schemas.openxmlformats.org/officeDocument/2006/relationships/tags" Target="../tags/tag233.xml"/><Relationship Id="rId55" Type="http://schemas.openxmlformats.org/officeDocument/2006/relationships/tags" Target="../tags/tag232.xml"/><Relationship Id="rId54" Type="http://schemas.openxmlformats.org/officeDocument/2006/relationships/tags" Target="../tags/tag231.xml"/><Relationship Id="rId53" Type="http://schemas.openxmlformats.org/officeDocument/2006/relationships/tags" Target="../tags/tag230.xml"/><Relationship Id="rId52" Type="http://schemas.openxmlformats.org/officeDocument/2006/relationships/tags" Target="../tags/tag229.xml"/><Relationship Id="rId51" Type="http://schemas.openxmlformats.org/officeDocument/2006/relationships/tags" Target="../tags/tag228.xml"/><Relationship Id="rId50" Type="http://schemas.openxmlformats.org/officeDocument/2006/relationships/tags" Target="../tags/tag227.xml"/><Relationship Id="rId5" Type="http://schemas.openxmlformats.org/officeDocument/2006/relationships/tags" Target="../tags/tag182.xml"/><Relationship Id="rId49" Type="http://schemas.openxmlformats.org/officeDocument/2006/relationships/tags" Target="../tags/tag226.xml"/><Relationship Id="rId48" Type="http://schemas.openxmlformats.org/officeDocument/2006/relationships/tags" Target="../tags/tag225.xml"/><Relationship Id="rId47" Type="http://schemas.openxmlformats.org/officeDocument/2006/relationships/tags" Target="../tags/tag224.xml"/><Relationship Id="rId46" Type="http://schemas.openxmlformats.org/officeDocument/2006/relationships/tags" Target="../tags/tag223.xml"/><Relationship Id="rId45" Type="http://schemas.openxmlformats.org/officeDocument/2006/relationships/tags" Target="../tags/tag222.xml"/><Relationship Id="rId44" Type="http://schemas.openxmlformats.org/officeDocument/2006/relationships/tags" Target="../tags/tag221.xml"/><Relationship Id="rId43" Type="http://schemas.openxmlformats.org/officeDocument/2006/relationships/tags" Target="../tags/tag220.xml"/><Relationship Id="rId42" Type="http://schemas.openxmlformats.org/officeDocument/2006/relationships/tags" Target="../tags/tag219.xml"/><Relationship Id="rId41" Type="http://schemas.openxmlformats.org/officeDocument/2006/relationships/tags" Target="../tags/tag218.xml"/><Relationship Id="rId40" Type="http://schemas.openxmlformats.org/officeDocument/2006/relationships/tags" Target="../tags/tag217.xml"/><Relationship Id="rId4" Type="http://schemas.openxmlformats.org/officeDocument/2006/relationships/tags" Target="../tags/tag181.xml"/><Relationship Id="rId39" Type="http://schemas.openxmlformats.org/officeDocument/2006/relationships/tags" Target="../tags/tag216.xml"/><Relationship Id="rId38" Type="http://schemas.openxmlformats.org/officeDocument/2006/relationships/tags" Target="../tags/tag215.xml"/><Relationship Id="rId37" Type="http://schemas.openxmlformats.org/officeDocument/2006/relationships/tags" Target="../tags/tag214.xml"/><Relationship Id="rId36" Type="http://schemas.openxmlformats.org/officeDocument/2006/relationships/tags" Target="../tags/tag213.xml"/><Relationship Id="rId35" Type="http://schemas.openxmlformats.org/officeDocument/2006/relationships/tags" Target="../tags/tag212.xml"/><Relationship Id="rId34" Type="http://schemas.openxmlformats.org/officeDocument/2006/relationships/tags" Target="../tags/tag211.xml"/><Relationship Id="rId33" Type="http://schemas.openxmlformats.org/officeDocument/2006/relationships/tags" Target="../tags/tag210.xml"/><Relationship Id="rId32" Type="http://schemas.openxmlformats.org/officeDocument/2006/relationships/tags" Target="../tags/tag209.xml"/><Relationship Id="rId31" Type="http://schemas.openxmlformats.org/officeDocument/2006/relationships/tags" Target="../tags/tag208.xml"/><Relationship Id="rId30" Type="http://schemas.openxmlformats.org/officeDocument/2006/relationships/tags" Target="../tags/tag207.xml"/><Relationship Id="rId3" Type="http://schemas.openxmlformats.org/officeDocument/2006/relationships/tags" Target="../tags/tag180.xml"/><Relationship Id="rId29" Type="http://schemas.openxmlformats.org/officeDocument/2006/relationships/tags" Target="../tags/tag206.xml"/><Relationship Id="rId28" Type="http://schemas.openxmlformats.org/officeDocument/2006/relationships/tags" Target="../tags/tag205.xml"/><Relationship Id="rId27" Type="http://schemas.openxmlformats.org/officeDocument/2006/relationships/tags" Target="../tags/tag204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2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4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8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9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0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1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2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3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4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5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6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7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8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9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20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1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2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3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4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5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26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>
            <p:custDataLst>
              <p:tags r:id="rId27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>
            <p:custDataLst>
              <p:tags r:id="rId28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>
            <p:custDataLst>
              <p:tags r:id="rId29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>
            <p:custDataLst>
              <p:tags r:id="rId30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1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2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3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4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5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6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7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8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9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40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1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2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3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4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5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6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7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8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9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50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1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2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3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4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5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6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7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8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9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60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1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2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3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4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5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6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7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8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9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70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1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2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3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4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5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6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7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8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9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80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/>
          <p:cNvSpPr/>
          <p:nvPr userDrawn="1">
            <p:custDataLst>
              <p:tags r:id="rId82"/>
            </p:custDataLst>
          </p:nvPr>
        </p:nvSpPr>
        <p:spPr>
          <a:xfrm>
            <a:off x="5857875" y="2632075"/>
            <a:ext cx="5534660" cy="15113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/>
            <a:endParaRPr lang="zh-CN" altLang="en-US" sz="1800" strike="noStrike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3"/>
            </p:custDataLst>
          </p:nvPr>
        </p:nvSpPr>
        <p:spPr>
          <a:xfrm>
            <a:off x="5281295" y="828040"/>
            <a:ext cx="6110605" cy="1917065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4"/>
            </p:custDataLst>
          </p:nvPr>
        </p:nvSpPr>
        <p:spPr>
          <a:xfrm>
            <a:off x="5281930" y="3002915"/>
            <a:ext cx="6109970" cy="570865"/>
          </a:xfrm>
        </p:spPr>
        <p:txBody>
          <a:bodyPr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8"/>
            </p:custDataLst>
          </p:nvPr>
        </p:nvSpPr>
        <p:spPr>
          <a:xfrm>
            <a:off x="5230495" y="5377180"/>
            <a:ext cx="6110605" cy="50419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89"/>
            </p:custDataLst>
          </p:nvPr>
        </p:nvSpPr>
        <p:spPr>
          <a:xfrm>
            <a:off x="8623935" y="3806190"/>
            <a:ext cx="2742565" cy="608330"/>
          </a:xfrm>
          <a:prstGeom prst="roundRect">
            <a:avLst>
              <a:gd name="adj" fmla="val 50000"/>
            </a:avLst>
          </a:prstGeom>
          <a:ln w="47625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pic>
        <p:nvPicPr>
          <p:cNvPr id="10324" name="图片 167" descr="C:\Users\wps\Desktop\图片2.png图片2"/>
          <p:cNvPicPr>
            <a:picLocks noChangeAspect="1"/>
          </p:cNvPicPr>
          <p:nvPr userDrawn="1">
            <p:custDataLst>
              <p:tags r:id="rId90"/>
            </p:custDataLst>
          </p:nvPr>
        </p:nvPicPr>
        <p:blipFill>
          <a:blip r:embed="rId91"/>
          <a:srcRect l="46" r="46"/>
          <a:stretch>
            <a:fillRect/>
          </a:stretch>
        </p:blipFill>
        <p:spPr>
          <a:xfrm>
            <a:off x="871220" y="1236663"/>
            <a:ext cx="4568825" cy="4452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2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4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6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7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8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0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1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2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3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4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5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6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7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8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19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0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1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2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3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4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25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>
            <p:custDataLst>
              <p:tags r:id="rId26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>
            <p:custDataLst>
              <p:tags r:id="rId27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>
            <p:custDataLst>
              <p:tags r:id="rId28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>
            <p:custDataLst>
              <p:tags r:id="rId29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>
            <p:custDataLst>
              <p:tags r:id="rId30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1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2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3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4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5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6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7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8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9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40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1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2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3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4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5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6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7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8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9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50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1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2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3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4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5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6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7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8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9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60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1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2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3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4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5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6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7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8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9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70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1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2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3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4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5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6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7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8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9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80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5"/>
            </p:custDataLst>
          </p:nvPr>
        </p:nvSpPr>
        <p:spPr>
          <a:xfrm>
            <a:off x="1061720" y="4639945"/>
            <a:ext cx="6072505" cy="124714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86"/>
            </p:custDataLst>
          </p:nvPr>
        </p:nvSpPr>
        <p:spPr>
          <a:xfrm>
            <a:off x="992505" y="3909510"/>
            <a:ext cx="2743200" cy="504000"/>
          </a:xfrm>
          <a:prstGeom prst="roundRect">
            <a:avLst>
              <a:gd name="adj" fmla="val 50000"/>
            </a:avLst>
          </a:prstGeom>
          <a:ln w="47625">
            <a:solidFill>
              <a:schemeClr val="accent6"/>
            </a:solidFill>
          </a:ln>
        </p:spPr>
        <p:txBody>
          <a:bodyPr vert="horz" lIns="0" tIns="0" rIns="0" bIns="0" rtlCol="0" anchor="ctr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90204" pitchFamily="34" charset="0"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署名占位符</a:t>
            </a:r>
            <a:endParaRPr>
              <a:sym typeface="+mn-ea"/>
            </a:endParaRPr>
          </a:p>
        </p:txBody>
      </p:sp>
      <p:sp>
        <p:nvSpPr>
          <p:cNvPr id="174" name="矩形 173"/>
          <p:cNvSpPr/>
          <p:nvPr userDrawn="1">
            <p:custDataLst>
              <p:tags r:id="rId87"/>
            </p:custDataLst>
          </p:nvPr>
        </p:nvSpPr>
        <p:spPr>
          <a:xfrm flipH="1">
            <a:off x="992505" y="3225165"/>
            <a:ext cx="5534660" cy="15113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/>
            <a:endParaRPr lang="zh-CN" altLang="en-US" sz="1800" strike="noStrike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C:\Users\wps\Desktop\图片1.png图片1"/>
          <p:cNvPicPr>
            <a:picLocks noChangeAspect="1"/>
          </p:cNvPicPr>
          <p:nvPr userDrawn="1">
            <p:custDataLst>
              <p:tags r:id="rId88"/>
            </p:custDataLst>
          </p:nvPr>
        </p:nvPicPr>
        <p:blipFill>
          <a:blip r:embed="rId89"/>
          <a:srcRect l="2298" r="22869"/>
          <a:stretch>
            <a:fillRect/>
          </a:stretch>
        </p:blipFill>
        <p:spPr>
          <a:xfrm>
            <a:off x="7127240" y="388620"/>
            <a:ext cx="4248150" cy="5532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0"/>
            </p:custDataLst>
          </p:nvPr>
        </p:nvSpPr>
        <p:spPr>
          <a:xfrm>
            <a:off x="991870" y="977900"/>
            <a:ext cx="6128385" cy="249237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415880"/>
            <a:ext cx="10515600" cy="8640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>
            <p:custDataLst>
              <p:tags r:id="rId2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4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7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8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0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1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2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3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4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5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6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17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8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9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20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21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22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23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24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5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6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7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8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9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30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1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2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3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4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5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6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7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8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9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40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1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2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3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4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5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6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7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8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9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50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1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2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3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4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5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6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7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8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9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60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1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2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3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4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5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6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7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8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9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70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1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2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3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4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5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6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7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8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9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80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2"/>
            </p:custDataLst>
          </p:nvPr>
        </p:nvSpPr>
        <p:spPr>
          <a:xfrm>
            <a:off x="938213" y="607060"/>
            <a:ext cx="10315575" cy="1081405"/>
          </a:xfrm>
        </p:spPr>
        <p:txBody>
          <a:bodyPr anchor="ctr" anchorCtr="0">
            <a:normAutofit/>
          </a:bodyPr>
          <a:lstStyle>
            <a:lvl1pPr algn="ctr"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2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4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7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8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0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1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2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3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4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5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6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17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8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9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20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21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22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23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24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5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6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7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8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9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30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1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2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3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4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5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6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7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8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9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40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1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2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3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4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5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6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7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8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9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50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1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2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3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4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5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6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7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8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9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60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1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2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3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4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5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6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7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8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9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70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1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2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3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4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5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6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7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8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9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80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2"/>
            </p:custDataLst>
          </p:nvPr>
        </p:nvSpPr>
        <p:spPr>
          <a:xfrm>
            <a:off x="2788920" y="1625600"/>
            <a:ext cx="4545965" cy="3607435"/>
          </a:xfrm>
        </p:spPr>
        <p:txBody>
          <a:bodyPr anchor="ctr" anchorCtr="0"/>
          <a:lstStyle>
            <a:lvl1pPr algn="l">
              <a:defRPr sz="4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86"/>
            </p:custDataLst>
          </p:nvPr>
        </p:nvSpPr>
        <p:spPr>
          <a:xfrm>
            <a:off x="641350" y="1502410"/>
            <a:ext cx="1908810" cy="36068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pic>
        <p:nvPicPr>
          <p:cNvPr id="12372" name="图片 1" descr="C:\Users\wps\Desktop\图片1.png图片1"/>
          <p:cNvPicPr>
            <a:picLocks noChangeAspect="1"/>
          </p:cNvPicPr>
          <p:nvPr userDrawn="1">
            <p:custDataLst>
              <p:tags r:id="rId87"/>
            </p:custDataLst>
          </p:nvPr>
        </p:nvPicPr>
        <p:blipFill>
          <a:blip r:embed="rId88"/>
          <a:srcRect l="23" t="21648" r="23"/>
          <a:stretch>
            <a:fillRect/>
          </a:stretch>
        </p:blipFill>
        <p:spPr>
          <a:xfrm>
            <a:off x="7446645" y="1273175"/>
            <a:ext cx="358140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8" Type="http://schemas.openxmlformats.org/officeDocument/2006/relationships/theme" Target="../theme/theme1.xml"/><Relationship Id="rId97" Type="http://schemas.openxmlformats.org/officeDocument/2006/relationships/tags" Target="../tags/tag468.xml"/><Relationship Id="rId96" Type="http://schemas.openxmlformats.org/officeDocument/2006/relationships/tags" Target="../tags/tag467.xml"/><Relationship Id="rId95" Type="http://schemas.openxmlformats.org/officeDocument/2006/relationships/tags" Target="../tags/tag466.xml"/><Relationship Id="rId94" Type="http://schemas.openxmlformats.org/officeDocument/2006/relationships/tags" Target="../tags/tag465.xml"/><Relationship Id="rId93" Type="http://schemas.openxmlformats.org/officeDocument/2006/relationships/tags" Target="../tags/tag464.xml"/><Relationship Id="rId92" Type="http://schemas.openxmlformats.org/officeDocument/2006/relationships/tags" Target="../tags/tag463.xml"/><Relationship Id="rId91" Type="http://schemas.openxmlformats.org/officeDocument/2006/relationships/tags" Target="../tags/tag462.xml"/><Relationship Id="rId90" Type="http://schemas.openxmlformats.org/officeDocument/2006/relationships/tags" Target="../tags/tag461.xml"/><Relationship Id="rId9" Type="http://schemas.openxmlformats.org/officeDocument/2006/relationships/slideLayout" Target="../slideLayouts/slideLayout9.xml"/><Relationship Id="rId89" Type="http://schemas.openxmlformats.org/officeDocument/2006/relationships/tags" Target="../tags/tag460.xml"/><Relationship Id="rId88" Type="http://schemas.openxmlformats.org/officeDocument/2006/relationships/tags" Target="../tags/tag459.xml"/><Relationship Id="rId87" Type="http://schemas.openxmlformats.org/officeDocument/2006/relationships/tags" Target="../tags/tag458.xml"/><Relationship Id="rId86" Type="http://schemas.openxmlformats.org/officeDocument/2006/relationships/tags" Target="../tags/tag457.xml"/><Relationship Id="rId85" Type="http://schemas.openxmlformats.org/officeDocument/2006/relationships/tags" Target="../tags/tag456.xml"/><Relationship Id="rId84" Type="http://schemas.openxmlformats.org/officeDocument/2006/relationships/tags" Target="../tags/tag455.xml"/><Relationship Id="rId83" Type="http://schemas.openxmlformats.org/officeDocument/2006/relationships/tags" Target="../tags/tag454.xml"/><Relationship Id="rId82" Type="http://schemas.openxmlformats.org/officeDocument/2006/relationships/tags" Target="../tags/tag453.xml"/><Relationship Id="rId81" Type="http://schemas.openxmlformats.org/officeDocument/2006/relationships/tags" Target="../tags/tag452.xml"/><Relationship Id="rId80" Type="http://schemas.openxmlformats.org/officeDocument/2006/relationships/tags" Target="../tags/tag451.xml"/><Relationship Id="rId8" Type="http://schemas.openxmlformats.org/officeDocument/2006/relationships/slideLayout" Target="../slideLayouts/slideLayout8.xml"/><Relationship Id="rId79" Type="http://schemas.openxmlformats.org/officeDocument/2006/relationships/tags" Target="../tags/tag450.xml"/><Relationship Id="rId78" Type="http://schemas.openxmlformats.org/officeDocument/2006/relationships/tags" Target="../tags/tag449.xml"/><Relationship Id="rId77" Type="http://schemas.openxmlformats.org/officeDocument/2006/relationships/tags" Target="../tags/tag448.xml"/><Relationship Id="rId76" Type="http://schemas.openxmlformats.org/officeDocument/2006/relationships/tags" Target="../tags/tag447.xml"/><Relationship Id="rId75" Type="http://schemas.openxmlformats.org/officeDocument/2006/relationships/tags" Target="../tags/tag446.xml"/><Relationship Id="rId74" Type="http://schemas.openxmlformats.org/officeDocument/2006/relationships/tags" Target="../tags/tag445.xml"/><Relationship Id="rId73" Type="http://schemas.openxmlformats.org/officeDocument/2006/relationships/tags" Target="../tags/tag444.xml"/><Relationship Id="rId72" Type="http://schemas.openxmlformats.org/officeDocument/2006/relationships/tags" Target="../tags/tag443.xml"/><Relationship Id="rId71" Type="http://schemas.openxmlformats.org/officeDocument/2006/relationships/tags" Target="../tags/tag442.xml"/><Relationship Id="rId70" Type="http://schemas.openxmlformats.org/officeDocument/2006/relationships/tags" Target="../tags/tag441.xml"/><Relationship Id="rId7" Type="http://schemas.openxmlformats.org/officeDocument/2006/relationships/slideLayout" Target="../slideLayouts/slideLayout7.xml"/><Relationship Id="rId69" Type="http://schemas.openxmlformats.org/officeDocument/2006/relationships/tags" Target="../tags/tag440.xml"/><Relationship Id="rId68" Type="http://schemas.openxmlformats.org/officeDocument/2006/relationships/tags" Target="../tags/tag439.xml"/><Relationship Id="rId67" Type="http://schemas.openxmlformats.org/officeDocument/2006/relationships/tags" Target="../tags/tag438.xml"/><Relationship Id="rId66" Type="http://schemas.openxmlformats.org/officeDocument/2006/relationships/tags" Target="../tags/tag437.xml"/><Relationship Id="rId65" Type="http://schemas.openxmlformats.org/officeDocument/2006/relationships/tags" Target="../tags/tag436.xml"/><Relationship Id="rId64" Type="http://schemas.openxmlformats.org/officeDocument/2006/relationships/tags" Target="../tags/tag435.xml"/><Relationship Id="rId63" Type="http://schemas.openxmlformats.org/officeDocument/2006/relationships/tags" Target="../tags/tag434.xml"/><Relationship Id="rId62" Type="http://schemas.openxmlformats.org/officeDocument/2006/relationships/tags" Target="../tags/tag433.xml"/><Relationship Id="rId61" Type="http://schemas.openxmlformats.org/officeDocument/2006/relationships/tags" Target="../tags/tag432.xml"/><Relationship Id="rId60" Type="http://schemas.openxmlformats.org/officeDocument/2006/relationships/tags" Target="../tags/tag431.xml"/><Relationship Id="rId6" Type="http://schemas.openxmlformats.org/officeDocument/2006/relationships/slideLayout" Target="../slideLayouts/slideLayout6.xml"/><Relationship Id="rId59" Type="http://schemas.openxmlformats.org/officeDocument/2006/relationships/tags" Target="../tags/tag430.xml"/><Relationship Id="rId58" Type="http://schemas.openxmlformats.org/officeDocument/2006/relationships/tags" Target="../tags/tag429.xml"/><Relationship Id="rId57" Type="http://schemas.openxmlformats.org/officeDocument/2006/relationships/tags" Target="../tags/tag428.xml"/><Relationship Id="rId56" Type="http://schemas.openxmlformats.org/officeDocument/2006/relationships/tags" Target="../tags/tag427.xml"/><Relationship Id="rId55" Type="http://schemas.openxmlformats.org/officeDocument/2006/relationships/tags" Target="../tags/tag426.xml"/><Relationship Id="rId54" Type="http://schemas.openxmlformats.org/officeDocument/2006/relationships/tags" Target="../tags/tag425.xml"/><Relationship Id="rId53" Type="http://schemas.openxmlformats.org/officeDocument/2006/relationships/tags" Target="../tags/tag424.xml"/><Relationship Id="rId52" Type="http://schemas.openxmlformats.org/officeDocument/2006/relationships/tags" Target="../tags/tag423.xml"/><Relationship Id="rId51" Type="http://schemas.openxmlformats.org/officeDocument/2006/relationships/tags" Target="../tags/tag422.xml"/><Relationship Id="rId50" Type="http://schemas.openxmlformats.org/officeDocument/2006/relationships/tags" Target="../tags/tag421.xml"/><Relationship Id="rId5" Type="http://schemas.openxmlformats.org/officeDocument/2006/relationships/slideLayout" Target="../slideLayouts/slideLayout5.xml"/><Relationship Id="rId49" Type="http://schemas.openxmlformats.org/officeDocument/2006/relationships/tags" Target="../tags/tag420.xml"/><Relationship Id="rId48" Type="http://schemas.openxmlformats.org/officeDocument/2006/relationships/tags" Target="../tags/tag419.xml"/><Relationship Id="rId47" Type="http://schemas.openxmlformats.org/officeDocument/2006/relationships/tags" Target="../tags/tag418.xml"/><Relationship Id="rId46" Type="http://schemas.openxmlformats.org/officeDocument/2006/relationships/tags" Target="../tags/tag417.xml"/><Relationship Id="rId45" Type="http://schemas.openxmlformats.org/officeDocument/2006/relationships/tags" Target="../tags/tag416.xml"/><Relationship Id="rId44" Type="http://schemas.openxmlformats.org/officeDocument/2006/relationships/tags" Target="../tags/tag415.xml"/><Relationship Id="rId43" Type="http://schemas.openxmlformats.org/officeDocument/2006/relationships/tags" Target="../tags/tag414.xml"/><Relationship Id="rId42" Type="http://schemas.openxmlformats.org/officeDocument/2006/relationships/tags" Target="../tags/tag413.xml"/><Relationship Id="rId41" Type="http://schemas.openxmlformats.org/officeDocument/2006/relationships/tags" Target="../tags/tag412.xml"/><Relationship Id="rId40" Type="http://schemas.openxmlformats.org/officeDocument/2006/relationships/tags" Target="../tags/tag411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410.xml"/><Relationship Id="rId38" Type="http://schemas.openxmlformats.org/officeDocument/2006/relationships/tags" Target="../tags/tag409.xml"/><Relationship Id="rId37" Type="http://schemas.openxmlformats.org/officeDocument/2006/relationships/tags" Target="../tags/tag408.xml"/><Relationship Id="rId36" Type="http://schemas.openxmlformats.org/officeDocument/2006/relationships/tags" Target="../tags/tag407.xml"/><Relationship Id="rId35" Type="http://schemas.openxmlformats.org/officeDocument/2006/relationships/tags" Target="../tags/tag406.xml"/><Relationship Id="rId34" Type="http://schemas.openxmlformats.org/officeDocument/2006/relationships/tags" Target="../tags/tag405.xml"/><Relationship Id="rId33" Type="http://schemas.openxmlformats.org/officeDocument/2006/relationships/tags" Target="../tags/tag404.xml"/><Relationship Id="rId32" Type="http://schemas.openxmlformats.org/officeDocument/2006/relationships/tags" Target="../tags/tag403.xml"/><Relationship Id="rId31" Type="http://schemas.openxmlformats.org/officeDocument/2006/relationships/tags" Target="../tags/tag402.xml"/><Relationship Id="rId30" Type="http://schemas.openxmlformats.org/officeDocument/2006/relationships/tags" Target="../tags/tag401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400.xml"/><Relationship Id="rId28" Type="http://schemas.openxmlformats.org/officeDocument/2006/relationships/tags" Target="../tags/tag399.xml"/><Relationship Id="rId27" Type="http://schemas.openxmlformats.org/officeDocument/2006/relationships/tags" Target="../tags/tag398.xml"/><Relationship Id="rId26" Type="http://schemas.openxmlformats.org/officeDocument/2006/relationships/tags" Target="../tags/tag397.xml"/><Relationship Id="rId25" Type="http://schemas.openxmlformats.org/officeDocument/2006/relationships/tags" Target="../tags/tag396.xml"/><Relationship Id="rId24" Type="http://schemas.openxmlformats.org/officeDocument/2006/relationships/tags" Target="../tags/tag395.xml"/><Relationship Id="rId23" Type="http://schemas.openxmlformats.org/officeDocument/2006/relationships/tags" Target="../tags/tag394.xml"/><Relationship Id="rId22" Type="http://schemas.openxmlformats.org/officeDocument/2006/relationships/tags" Target="../tags/tag393.xml"/><Relationship Id="rId21" Type="http://schemas.openxmlformats.org/officeDocument/2006/relationships/tags" Target="../tags/tag392.xml"/><Relationship Id="rId20" Type="http://schemas.openxmlformats.org/officeDocument/2006/relationships/tags" Target="../tags/tag39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390.xml"/><Relationship Id="rId18" Type="http://schemas.openxmlformats.org/officeDocument/2006/relationships/tags" Target="../tags/tag389.xml"/><Relationship Id="rId17" Type="http://schemas.openxmlformats.org/officeDocument/2006/relationships/tags" Target="../tags/tag388.xml"/><Relationship Id="rId16" Type="http://schemas.openxmlformats.org/officeDocument/2006/relationships/tags" Target="../tags/tag387.xml"/><Relationship Id="rId15" Type="http://schemas.openxmlformats.org/officeDocument/2006/relationships/tags" Target="../tags/tag386.xml"/><Relationship Id="rId14" Type="http://schemas.openxmlformats.org/officeDocument/2006/relationships/tags" Target="../tags/tag385.xml"/><Relationship Id="rId13" Type="http://schemas.openxmlformats.org/officeDocument/2006/relationships/tags" Target="../tags/tag384.xml"/><Relationship Id="rId12" Type="http://schemas.openxmlformats.org/officeDocument/2006/relationships/tags" Target="../tags/tag38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45779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8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19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20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21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22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23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24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25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26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27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28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29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30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31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32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33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34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35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36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37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38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39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40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41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42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43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44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45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46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47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48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49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50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51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52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53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54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55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56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57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58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59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60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61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62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63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64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65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66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67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68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69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70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71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72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73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74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75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76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77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78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79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80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81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82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83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84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85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86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87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88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89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90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91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92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93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94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95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96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TEMPLATE" hidden="1"/>
          <p:cNvSpPr/>
          <p:nvPr userDrawn="1">
            <p:custDataLst>
              <p:tags r:id="rId9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511.xml"/><Relationship Id="rId7" Type="http://schemas.openxmlformats.org/officeDocument/2006/relationships/image" Target="../media/image10.png"/><Relationship Id="rId6" Type="http://schemas.openxmlformats.org/officeDocument/2006/relationships/tags" Target="../tags/tag510.xml"/><Relationship Id="rId5" Type="http://schemas.openxmlformats.org/officeDocument/2006/relationships/image" Target="../media/image9.png"/><Relationship Id="rId4" Type="http://schemas.openxmlformats.org/officeDocument/2006/relationships/tags" Target="../tags/tag509.xml"/><Relationship Id="rId3" Type="http://schemas.openxmlformats.org/officeDocument/2006/relationships/image" Target="../media/image8.png"/><Relationship Id="rId2" Type="http://schemas.openxmlformats.org/officeDocument/2006/relationships/tags" Target="../tags/tag508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512.xml"/><Relationship Id="rId1" Type="http://schemas.openxmlformats.org/officeDocument/2006/relationships/tags" Target="../tags/tag50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4.xml"/><Relationship Id="rId2" Type="http://schemas.openxmlformats.org/officeDocument/2006/relationships/image" Target="../media/image12.png"/><Relationship Id="rId1" Type="http://schemas.openxmlformats.org/officeDocument/2006/relationships/tags" Target="../tags/tag5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18.xml"/><Relationship Id="rId5" Type="http://schemas.openxmlformats.org/officeDocument/2006/relationships/image" Target="../media/image14.png"/><Relationship Id="rId4" Type="http://schemas.openxmlformats.org/officeDocument/2006/relationships/tags" Target="../tags/tag517.xml"/><Relationship Id="rId3" Type="http://schemas.openxmlformats.org/officeDocument/2006/relationships/image" Target="../media/image13.png"/><Relationship Id="rId2" Type="http://schemas.openxmlformats.org/officeDocument/2006/relationships/tags" Target="../tags/tag516.xml"/><Relationship Id="rId1" Type="http://schemas.openxmlformats.org/officeDocument/2006/relationships/tags" Target="../tags/tag51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523.xml"/><Relationship Id="rId7" Type="http://schemas.openxmlformats.org/officeDocument/2006/relationships/image" Target="../media/image17.png"/><Relationship Id="rId6" Type="http://schemas.openxmlformats.org/officeDocument/2006/relationships/tags" Target="../tags/tag522.xml"/><Relationship Id="rId5" Type="http://schemas.openxmlformats.org/officeDocument/2006/relationships/image" Target="../media/image16.png"/><Relationship Id="rId4" Type="http://schemas.openxmlformats.org/officeDocument/2006/relationships/tags" Target="../tags/tag521.xml"/><Relationship Id="rId3" Type="http://schemas.openxmlformats.org/officeDocument/2006/relationships/image" Target="../media/image15.png"/><Relationship Id="rId2" Type="http://schemas.openxmlformats.org/officeDocument/2006/relationships/tags" Target="../tags/tag520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24.xml"/><Relationship Id="rId1" Type="http://schemas.openxmlformats.org/officeDocument/2006/relationships/tags" Target="../tags/tag5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28.xml"/><Relationship Id="rId5" Type="http://schemas.openxmlformats.org/officeDocument/2006/relationships/image" Target="../media/image20.png"/><Relationship Id="rId4" Type="http://schemas.openxmlformats.org/officeDocument/2006/relationships/tags" Target="../tags/tag527.xml"/><Relationship Id="rId3" Type="http://schemas.openxmlformats.org/officeDocument/2006/relationships/image" Target="../media/image19.png"/><Relationship Id="rId2" Type="http://schemas.openxmlformats.org/officeDocument/2006/relationships/tags" Target="../tags/tag526.xml"/><Relationship Id="rId1" Type="http://schemas.openxmlformats.org/officeDocument/2006/relationships/tags" Target="../tags/tag52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34.xml"/><Relationship Id="rId8" Type="http://schemas.openxmlformats.org/officeDocument/2006/relationships/tags" Target="../tags/tag533.xml"/><Relationship Id="rId7" Type="http://schemas.openxmlformats.org/officeDocument/2006/relationships/tags" Target="../tags/tag532.xml"/><Relationship Id="rId6" Type="http://schemas.openxmlformats.org/officeDocument/2006/relationships/image" Target="../media/image23.png"/><Relationship Id="rId5" Type="http://schemas.openxmlformats.org/officeDocument/2006/relationships/tags" Target="../tags/tag531.xml"/><Relationship Id="rId4" Type="http://schemas.openxmlformats.org/officeDocument/2006/relationships/image" Target="../media/image22.png"/><Relationship Id="rId3" Type="http://schemas.openxmlformats.org/officeDocument/2006/relationships/tags" Target="../tags/tag530.xml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2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39.xml"/><Relationship Id="rId7" Type="http://schemas.openxmlformats.org/officeDocument/2006/relationships/image" Target="../media/image26.png"/><Relationship Id="rId6" Type="http://schemas.openxmlformats.org/officeDocument/2006/relationships/tags" Target="../tags/tag538.xml"/><Relationship Id="rId5" Type="http://schemas.openxmlformats.org/officeDocument/2006/relationships/image" Target="../media/image25.png"/><Relationship Id="rId4" Type="http://schemas.openxmlformats.org/officeDocument/2006/relationships/tags" Target="../tags/tag537.xml"/><Relationship Id="rId3" Type="http://schemas.openxmlformats.org/officeDocument/2006/relationships/image" Target="../media/image24.png"/><Relationship Id="rId2" Type="http://schemas.openxmlformats.org/officeDocument/2006/relationships/tags" Target="../tags/tag536.xml"/><Relationship Id="rId10" Type="http://schemas.openxmlformats.org/officeDocument/2006/relationships/notesSlide" Target="../notesSlides/notesSlide13.xml"/><Relationship Id="rId1" Type="http://schemas.openxmlformats.org/officeDocument/2006/relationships/tags" Target="../tags/tag53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44.xml"/><Relationship Id="rId7" Type="http://schemas.openxmlformats.org/officeDocument/2006/relationships/image" Target="../media/image28.png"/><Relationship Id="rId6" Type="http://schemas.openxmlformats.org/officeDocument/2006/relationships/tags" Target="../tags/tag543.xml"/><Relationship Id="rId5" Type="http://schemas.openxmlformats.org/officeDocument/2006/relationships/image" Target="../media/image27.png"/><Relationship Id="rId4" Type="http://schemas.openxmlformats.org/officeDocument/2006/relationships/tags" Target="../tags/tag542.xml"/><Relationship Id="rId3" Type="http://schemas.openxmlformats.org/officeDocument/2006/relationships/image" Target="../media/image24.png"/><Relationship Id="rId2" Type="http://schemas.openxmlformats.org/officeDocument/2006/relationships/tags" Target="../tags/tag541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54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48.xml"/><Relationship Id="rId4" Type="http://schemas.openxmlformats.org/officeDocument/2006/relationships/image" Target="../media/image29.png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tags" Target="../tags/tag54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" Type="http://schemas.openxmlformats.org/officeDocument/2006/relationships/tags" Target="../tags/tag54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484.xml"/><Relationship Id="rId1" Type="http://schemas.openxmlformats.org/officeDocument/2006/relationships/tags" Target="../tags/tag47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553.xml"/><Relationship Id="rId2" Type="http://schemas.openxmlformats.org/officeDocument/2006/relationships/image" Target="../media/image30.png"/><Relationship Id="rId1" Type="http://schemas.openxmlformats.org/officeDocument/2006/relationships/tags" Target="../tags/tag55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tags" Target="../tags/tag55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tags" Target="../tags/tag48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492.xml"/><Relationship Id="rId5" Type="http://schemas.openxmlformats.org/officeDocument/2006/relationships/image" Target="../media/image4.png"/><Relationship Id="rId4" Type="http://schemas.openxmlformats.org/officeDocument/2006/relationships/tags" Target="../tags/tag491.xml"/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" Type="http://schemas.openxmlformats.org/officeDocument/2006/relationships/tags" Target="../tags/tag49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97.xml"/><Relationship Id="rId2" Type="http://schemas.openxmlformats.org/officeDocument/2006/relationships/image" Target="../media/image5.png"/><Relationship Id="rId1" Type="http://schemas.openxmlformats.org/officeDocument/2006/relationships/tags" Target="../tags/tag49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0.xml"/><Relationship Id="rId3" Type="http://schemas.openxmlformats.org/officeDocument/2006/relationships/image" Target="../media/image6.png"/><Relationship Id="rId2" Type="http://schemas.openxmlformats.org/officeDocument/2006/relationships/tags" Target="../tags/tag499.xml"/><Relationship Id="rId1" Type="http://schemas.openxmlformats.org/officeDocument/2006/relationships/tags" Target="../tags/tag49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3.xml"/><Relationship Id="rId3" Type="http://schemas.openxmlformats.org/officeDocument/2006/relationships/image" Target="../media/image7.png"/><Relationship Id="rId2" Type="http://schemas.openxmlformats.org/officeDocument/2006/relationships/tags" Target="../tags/tag502.xml"/><Relationship Id="rId1" Type="http://schemas.openxmlformats.org/officeDocument/2006/relationships/tags" Target="../tags/tag50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" Type="http://schemas.openxmlformats.org/officeDocument/2006/relationships/tags" Target="../tags/tag5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Final Game </a:t>
            </a:r>
            <a:endParaRPr lang="en-US" altLang="zh-CN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281930" y="3602990"/>
            <a:ext cx="6109970" cy="570865"/>
          </a:xfrm>
        </p:spPr>
        <p:txBody>
          <a:bodyPr/>
          <a:lstStyle/>
          <a:p>
            <a:r>
              <a:rPr lang="zh-CN" altLang="en-US"/>
              <a:t>Comprehensive Development Project</a:t>
            </a:r>
            <a:endParaRPr lang="zh-CN" altLang="en-US"/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GEX - Sr. Winter 2025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>
          <a:xfrm>
            <a:off x="8623935" y="4464685"/>
            <a:ext cx="2742565" cy="608330"/>
          </a:xfrm>
        </p:spPr>
        <p:txBody>
          <a:bodyPr>
            <a:normAutofit/>
          </a:bodyPr>
          <a:lstStyle/>
          <a:p>
            <a:r>
              <a:rPr lang="en-US" altLang="zh-CN"/>
              <a:t>Ariel Zhao Liu</a:t>
            </a:r>
            <a:endParaRPr lang="zh-CN" altLang="en-US"/>
          </a:p>
        </p:txBody>
      </p:sp>
      <p:sp>
        <p:nvSpPr>
          <p:cNvPr id="3" name="标题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265420" y="2772410"/>
            <a:ext cx="6110605" cy="60833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-- Fruit Fall Frenzy</a:t>
            </a:r>
            <a:endParaRPr lang="en-US" altLang="zh-CN" sz="2800" dirty="0"/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38213" y="377190"/>
            <a:ext cx="10315575" cy="1081405"/>
          </a:xfrm>
        </p:spPr>
        <p:txBody>
          <a:bodyPr/>
          <a:lstStyle/>
          <a:p>
            <a:pPr algn="l"/>
            <a:r>
              <a:rPr lang="en-US" altLang="zh-CN"/>
              <a:t>3.1 Power Ups Effect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7064"/>
          <a:stretch>
            <a:fillRect/>
          </a:stretch>
        </p:blipFill>
        <p:spPr>
          <a:xfrm>
            <a:off x="1252220" y="1582420"/>
            <a:ext cx="3285490" cy="1722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928" r="5786"/>
          <a:stretch>
            <a:fillRect/>
          </a:stretch>
        </p:blipFill>
        <p:spPr>
          <a:xfrm>
            <a:off x="1252220" y="4221480"/>
            <a:ext cx="3286125" cy="2035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3799" t="2173" r="12237" b="-2173"/>
          <a:stretch>
            <a:fillRect/>
          </a:stretch>
        </p:blipFill>
        <p:spPr>
          <a:xfrm>
            <a:off x="1252220" y="3304540"/>
            <a:ext cx="3286125" cy="917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98415" y="1561465"/>
            <a:ext cx="4318635" cy="475869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260" y="0"/>
            <a:ext cx="12095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9206865" y="516890"/>
            <a:ext cx="256667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Slowdown Effect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9" name="Rectangles 8"/>
          <p:cNvSpPr/>
          <p:nvPr>
            <p:custDataLst>
              <p:tags r:id="rId1"/>
            </p:custDataLst>
          </p:nvPr>
        </p:nvSpPr>
        <p:spPr>
          <a:xfrm>
            <a:off x="9149715" y="602615"/>
            <a:ext cx="76200" cy="2247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4630" y="206375"/>
            <a:ext cx="5382260" cy="2239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4630" y="2626995"/>
            <a:ext cx="8663940" cy="39731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9660255" y="519430"/>
            <a:ext cx="230124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Time Effect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9" name="Rectangles 8"/>
          <p:cNvSpPr/>
          <p:nvPr>
            <p:custDataLst>
              <p:tags r:id="rId1"/>
            </p:custDataLst>
          </p:nvPr>
        </p:nvSpPr>
        <p:spPr>
          <a:xfrm>
            <a:off x="9603105" y="605155"/>
            <a:ext cx="76200" cy="2679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4945" y="250190"/>
            <a:ext cx="7739380" cy="178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4945" y="2100580"/>
            <a:ext cx="10187940" cy="2219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4945" y="4441825"/>
            <a:ext cx="6489700" cy="1788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01615" y="4107180"/>
            <a:ext cx="6890385" cy="212344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38530" y="377190"/>
            <a:ext cx="10315575" cy="917575"/>
          </a:xfrm>
        </p:spPr>
        <p:txBody>
          <a:bodyPr/>
          <a:lstStyle/>
          <a:p>
            <a:pPr algn="l"/>
            <a:r>
              <a:rPr lang="en-US" altLang="zh-CN" sz="4000"/>
              <a:t>3.2 Frenzy V.S. Bomb</a:t>
            </a:r>
            <a:endParaRPr lang="en-US" altLang="zh-CN" sz="400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43625" y="1710055"/>
            <a:ext cx="5520690" cy="4187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3555" y="1753235"/>
            <a:ext cx="5270500" cy="41275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180" y="113030"/>
            <a:ext cx="5444490" cy="2386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0180" y="2729230"/>
            <a:ext cx="8980170" cy="401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55360" y="1803400"/>
            <a:ext cx="4636770" cy="696595"/>
          </a:xfrm>
          <a:prstGeom prst="rect">
            <a:avLst/>
          </a:prstGeom>
        </p:spPr>
      </p:pic>
      <p:sp>
        <p:nvSpPr>
          <p:cNvPr id="15" name="Text Box 14"/>
          <p:cNvSpPr txBox="1"/>
          <p:nvPr>
            <p:custDataLst>
              <p:tags r:id="rId7"/>
            </p:custDataLst>
          </p:nvPr>
        </p:nvSpPr>
        <p:spPr>
          <a:xfrm>
            <a:off x="8787765" y="316865"/>
            <a:ext cx="2301240" cy="661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Frenzy Effect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Flashing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6" name="Rectangles 15"/>
          <p:cNvSpPr/>
          <p:nvPr>
            <p:custDataLst>
              <p:tags r:id="rId8"/>
            </p:custDataLst>
          </p:nvPr>
        </p:nvSpPr>
        <p:spPr>
          <a:xfrm>
            <a:off x="8716010" y="390525"/>
            <a:ext cx="76200" cy="487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8636000" y="1754505"/>
            <a:ext cx="2301240" cy="661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Transpanrent Basket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9" name="Rectangles 8"/>
          <p:cNvSpPr/>
          <p:nvPr>
            <p:custDataLst>
              <p:tags r:id="rId1"/>
            </p:custDataLst>
          </p:nvPr>
        </p:nvSpPr>
        <p:spPr>
          <a:xfrm>
            <a:off x="8564245" y="1805305"/>
            <a:ext cx="76200" cy="487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/Users/arielliu/Library/Containers/com.kingsoft.wpsoffice.mac/Data/tmp/picturecompress_20250410181820/output_1.pngoutput_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64245" y="2807335"/>
            <a:ext cx="2414905" cy="1673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0210" y="624840"/>
            <a:ext cx="7152005" cy="3373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0210" y="4276090"/>
            <a:ext cx="7255510" cy="19672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8636000" y="1754505"/>
            <a:ext cx="2301240" cy="661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5 Fruits caught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in the Basket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9" name="Rectangles 8"/>
          <p:cNvSpPr/>
          <p:nvPr>
            <p:custDataLst>
              <p:tags r:id="rId1"/>
            </p:custDataLst>
          </p:nvPr>
        </p:nvSpPr>
        <p:spPr>
          <a:xfrm>
            <a:off x="8564245" y="1805305"/>
            <a:ext cx="76200" cy="487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/Users/arielliu/Library/Containers/com.kingsoft.wpsoffice.mac/Data/tmp/picturecompress_20250410181820/output_1.pngoutput_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64245" y="2807335"/>
            <a:ext cx="2414905" cy="1673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8760" y="247015"/>
            <a:ext cx="6650355" cy="2601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8760" y="3000375"/>
            <a:ext cx="7651750" cy="34912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38530" y="422910"/>
            <a:ext cx="10315575" cy="775970"/>
          </a:xfrm>
        </p:spPr>
        <p:txBody>
          <a:bodyPr>
            <a:normAutofit/>
          </a:bodyPr>
          <a:lstStyle/>
          <a:p>
            <a:pPr algn="l"/>
            <a:r>
              <a:rPr lang="en-US" altLang="zh-CN" sz="4000"/>
              <a:t>3.3 Progression</a:t>
            </a:r>
            <a:endParaRPr lang="en-US" altLang="zh-CN" sz="4000"/>
          </a:p>
        </p:txBody>
      </p:sp>
      <p:sp>
        <p:nvSpPr>
          <p:cNvPr id="3" name="正文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669290" y="1198880"/>
            <a:ext cx="10861040" cy="2665730"/>
          </a:xfrm>
        </p:spPr>
        <p:txBody>
          <a:bodyPr/>
          <a:lstStyle/>
          <a:p>
            <a:r>
              <a:rPr lang="zh-CN" altLang="en-US" sz="2000" b="1">
                <a:latin typeface="Arial Bold" panose="020B0604020202090204" charset="0"/>
                <a:cs typeface="Arial Bold" panose="020B0604020202090204" charset="0"/>
              </a:rPr>
              <a:t>Game Progression:</a:t>
            </a:r>
            <a:r>
              <a:rPr lang="en-US" altLang="zh-CN" sz="2000" b="1">
                <a:latin typeface="Arial Bold" panose="020B0604020202090204" charset="0"/>
                <a:cs typeface="Arial Bold" panose="020B0604020202090204" charset="0"/>
              </a:rPr>
              <a:t> eg.</a:t>
            </a:r>
            <a:endParaRPr lang="zh-CN" altLang="en-US" sz="2000" b="1">
              <a:latin typeface="Arial Bold" panose="020B0604020202090204" charset="0"/>
              <a:cs typeface="Arial Bold" panose="020B0604020202090204" charset="0"/>
            </a:endParaRPr>
          </a:p>
          <a:p>
            <a:pPr lvl="1"/>
            <a:r>
              <a:rPr lang="zh-CN" altLang="en-US" sz="1800" b="1" u="sng">
                <a:latin typeface="Arial Bold" panose="020B0604020202090204" charset="0"/>
                <a:cs typeface="Arial Bold" panose="020B0604020202090204" charset="0"/>
              </a:rPr>
              <a:t>0–5 seconds</a:t>
            </a:r>
            <a:r>
              <a:rPr lang="zh-CN" altLang="en-US" sz="1800">
                <a:latin typeface="Arial" panose="020B0604020202090204" pitchFamily="34" charset="0"/>
                <a:cs typeface="Arial" panose="020B0604020202090204" pitchFamily="34" charset="0"/>
              </a:rPr>
              <a:t>: A few fruits fall with no bombs</a:t>
            </a:r>
            <a:r>
              <a:rPr lang="en-US" altLang="zh-CN" sz="180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sz="18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zh-CN" altLang="en-US" sz="1800" b="1" u="sng">
                <a:latin typeface="Arial Bold" panose="020B0604020202090204" charset="0"/>
                <a:cs typeface="Arial Bold" panose="020B0604020202090204" charset="0"/>
              </a:rPr>
              <a:t>5–10s:</a:t>
            </a:r>
            <a:r>
              <a:rPr lang="zh-CN" altLang="en-US" sz="1800">
                <a:latin typeface="Arial" panose="020B0604020202090204" pitchFamily="34" charset="0"/>
                <a:cs typeface="Arial" panose="020B0604020202090204" pitchFamily="34" charset="0"/>
              </a:rPr>
              <a:t> A few bombs are introduced, and the fruit speed is moderate.</a:t>
            </a:r>
            <a:endParaRPr lang="zh-CN" altLang="en-US" sz="18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zh-CN" altLang="en-US" sz="1800" b="1" u="sng">
                <a:latin typeface="Arial Bold" panose="020B0604020202090204" charset="0"/>
                <a:cs typeface="Arial Bold" panose="020B0604020202090204" charset="0"/>
              </a:rPr>
              <a:t>After 10s:</a:t>
            </a:r>
            <a:r>
              <a:rPr lang="zh-CN" altLang="en-US" sz="1800">
                <a:latin typeface="Arial" panose="020B0604020202090204" pitchFamily="34" charset="0"/>
                <a:cs typeface="Arial" panose="020B0604020202090204" pitchFamily="34" charset="0"/>
              </a:rPr>
              <a:t> The falling speed increases slightly.</a:t>
            </a:r>
            <a:endParaRPr lang="zh-CN" altLang="en-US" sz="18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zh-CN" altLang="en-US" sz="1800" b="1" u="sng">
                <a:latin typeface="Arial Bold" panose="020B0604020202090204" charset="0"/>
                <a:cs typeface="Arial Bold" panose="020B0604020202090204" charset="0"/>
              </a:rPr>
              <a:t>After 15s:</a:t>
            </a:r>
            <a:r>
              <a:rPr lang="zh-CN" altLang="en-US" sz="1800">
                <a:latin typeface="Arial" panose="020B0604020202090204" pitchFamily="34" charset="0"/>
                <a:cs typeface="Arial" panose="020B0604020202090204" pitchFamily="34" charset="0"/>
              </a:rPr>
              <a:t> Random power-ups start to appear.</a:t>
            </a:r>
            <a:endParaRPr lang="zh-CN" altLang="en-US" sz="18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zh-CN" altLang="en-US" sz="1800" b="1" u="sng">
                <a:latin typeface="Arial Bold" panose="020B0604020202090204" charset="0"/>
                <a:cs typeface="Arial Bold" panose="020B0604020202090204" charset="0"/>
              </a:rPr>
              <a:t>After 30s:</a:t>
            </a:r>
            <a:r>
              <a:rPr lang="zh-CN" altLang="en-US" sz="1800">
                <a:latin typeface="Arial" panose="020B0604020202090204" pitchFamily="34" charset="0"/>
                <a:cs typeface="Arial" panose="020B0604020202090204" pitchFamily="34" charset="0"/>
              </a:rPr>
              <a:t> The falling speed increases further.</a:t>
            </a:r>
            <a:endParaRPr lang="zh-CN" altLang="en-US" sz="18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5804"/>
          <a:stretch>
            <a:fillRect/>
          </a:stretch>
        </p:blipFill>
        <p:spPr>
          <a:xfrm>
            <a:off x="426085" y="3442970"/>
            <a:ext cx="7781925" cy="3194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88920" y="1625600"/>
            <a:ext cx="5101590" cy="3607435"/>
          </a:xfrm>
        </p:spPr>
        <p:txBody>
          <a:bodyPr/>
          <a:lstStyle/>
          <a:p>
            <a:r>
              <a:rPr lang="en-US" altLang="zh-CN" spc="300" dirty="0">
                <a:latin typeface="+mj-ea"/>
                <a:sym typeface="+mn-ea"/>
              </a:rPr>
              <a:t>Acknolegements</a:t>
            </a:r>
            <a:endParaRPr lang="en-US" altLang="zh-CN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en-US" altLang="zh-CN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1360805" y="2183130"/>
            <a:ext cx="4208145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en-US" sz="5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1360805" y="2986405"/>
            <a:ext cx="4208780" cy="11817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Game Overview</a:t>
            </a:r>
            <a:endParaRPr lang="en-US" altLang="zh-CN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序号"/>
          <p:cNvSpPr txBox="1"/>
          <p:nvPr>
            <p:custDataLst>
              <p:tags r:id="rId4"/>
            </p:custDataLst>
          </p:nvPr>
        </p:nvSpPr>
        <p:spPr>
          <a:xfrm>
            <a:off x="6623050" y="2183130"/>
            <a:ext cx="4208145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en-US" sz="5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7" name="项标题"/>
          <p:cNvSpPr txBox="1"/>
          <p:nvPr>
            <p:custDataLst>
              <p:tags r:id="rId5"/>
            </p:custDataLst>
          </p:nvPr>
        </p:nvSpPr>
        <p:spPr>
          <a:xfrm>
            <a:off x="6623050" y="2986405"/>
            <a:ext cx="4208780" cy="11817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GameFlow</a:t>
            </a:r>
            <a:endParaRPr lang="en-US" altLang="zh-CN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序号"/>
          <p:cNvSpPr txBox="1"/>
          <p:nvPr>
            <p:custDataLst>
              <p:tags r:id="rId6"/>
            </p:custDataLst>
          </p:nvPr>
        </p:nvSpPr>
        <p:spPr>
          <a:xfrm>
            <a:off x="1360805" y="4307840"/>
            <a:ext cx="4208145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en-US" sz="5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0" name="项标题"/>
          <p:cNvSpPr txBox="1"/>
          <p:nvPr>
            <p:custDataLst>
              <p:tags r:id="rId7"/>
            </p:custDataLst>
          </p:nvPr>
        </p:nvSpPr>
        <p:spPr>
          <a:xfrm>
            <a:off x="1203325" y="5111115"/>
            <a:ext cx="5159375" cy="548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000">
                <a:sym typeface="+mn-ea"/>
              </a:rPr>
              <a:t>Main Functions and Codes</a:t>
            </a:r>
            <a:endParaRPr lang="en-US" altLang="zh-CN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序号"/>
          <p:cNvSpPr txBox="1"/>
          <p:nvPr>
            <p:custDataLst>
              <p:tags r:id="rId8"/>
            </p:custDataLst>
          </p:nvPr>
        </p:nvSpPr>
        <p:spPr>
          <a:xfrm>
            <a:off x="6623050" y="4307840"/>
            <a:ext cx="4208145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en-US" sz="5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3" name="项标题"/>
          <p:cNvSpPr txBox="1"/>
          <p:nvPr>
            <p:custDataLst>
              <p:tags r:id="rId9"/>
            </p:custDataLst>
          </p:nvPr>
        </p:nvSpPr>
        <p:spPr>
          <a:xfrm>
            <a:off x="6623050" y="5111115"/>
            <a:ext cx="4208780" cy="791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Acknolegements</a:t>
            </a:r>
            <a:endParaRPr lang="en-US" altLang="zh-CN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7080" y="459105"/>
            <a:ext cx="7835265" cy="59397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Ariel Zhao Liu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Game Overview</a:t>
            </a:r>
            <a:endParaRPr lang="en-US" altLang="zh-CN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38213" y="480060"/>
            <a:ext cx="10315575" cy="1081405"/>
          </a:xfrm>
        </p:spPr>
        <p:txBody>
          <a:bodyPr/>
          <a:lstStyle/>
          <a:p>
            <a:pPr algn="l"/>
            <a:r>
              <a:rPr lang="en-US" altLang="zh-CN"/>
              <a:t>Game Overview - </a:t>
            </a:r>
            <a:r>
              <a:rPr lang="en-US" altLang="zh-CN" dirty="0">
                <a:sym typeface="+mn-ea"/>
              </a:rPr>
              <a:t>Fruit Fall Frenzy</a:t>
            </a:r>
            <a:endParaRPr lang="en-US" altLang="zh-CN"/>
          </a:p>
        </p:txBody>
      </p:sp>
      <p:sp>
        <p:nvSpPr>
          <p:cNvPr id="3" name="正文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6356985" y="1561465"/>
            <a:ext cx="5029835" cy="3801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>
                <a:latin typeface="Arial Bold" panose="020B0604020202090204" charset="0"/>
                <a:cs typeface="Arial Bold" panose="020B0604020202090204" charset="0"/>
              </a:rPr>
              <a:t>Concept: </a:t>
            </a:r>
            <a:r>
              <a:rPr lang="zh-CN" altLang="en-US"/>
              <a:t>A magical fruit tree is under attack by mischievous spirits. Players must protect the tree by catching falling fruits to score points and avoid bombs that reduce </a:t>
            </a:r>
            <a:r>
              <a:rPr lang="en-US" altLang="zh-CN"/>
              <a:t>point</a:t>
            </a:r>
            <a:r>
              <a:rPr lang="zh-CN" altLang="en-US"/>
              <a:t>s</a:t>
            </a:r>
            <a:r>
              <a:rPr lang="en-US" altLang="zh-CN"/>
              <a:t> and time</a:t>
            </a:r>
            <a:r>
              <a:rPr lang="zh-CN" altLang="en-US"/>
              <a:t>. The gameplay becomes progressively challenging with increasing fruit and bomb speeds.</a:t>
            </a:r>
            <a:endParaRPr lang="zh-CN" altLang="en-US"/>
          </a:p>
          <a:p>
            <a:pPr marL="0" indent="0">
              <a:buNone/>
            </a:pPr>
            <a:endParaRPr lang="en-US" altLang="zh-CN" b="1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正文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65785" y="5625465"/>
            <a:ext cx="10688320" cy="879475"/>
          </a:xfrm>
          <a:prstGeom prst="rect">
            <a:avLst/>
          </a:prstGeom>
        </p:spPr>
        <p:txBody>
          <a:bodyPr vert="horz" lIns="0" tIns="0" rIns="0" bIns="0" rtlCol="0"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i="1" u="sng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Assets</a:t>
            </a:r>
            <a:r>
              <a:rPr lang="zh-CN" altLang="en-US" sz="2000" b="1" i="1" u="sng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: </a:t>
            </a:r>
            <a:r>
              <a:rPr lang="en-US" altLang="zh-CN" sz="2000" i="1" u="sng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By personally hand drawn. Some of artwork is based on images I studied online but was redrawn by hand. Using </a:t>
            </a:r>
            <a:r>
              <a:rPr lang="zh-CN" altLang="en-US" sz="2000" i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iPad + iPencil, Notability</a:t>
            </a:r>
            <a:r>
              <a:rPr lang="en-US" altLang="zh-CN" sz="2000" i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, Photoshop. </a:t>
            </a:r>
            <a:endParaRPr lang="zh-CN" altLang="en-US" sz="2000" i="1" u="sng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zh-CN" altLang="en-US" sz="2000" b="1" i="1" u="sng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5785" y="1561465"/>
            <a:ext cx="5299075" cy="40189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453640" y="1625600"/>
            <a:ext cx="5477510" cy="3607435"/>
          </a:xfrm>
        </p:spPr>
        <p:txBody>
          <a:bodyPr/>
          <a:lstStyle/>
          <a:p>
            <a:r>
              <a:rPr lang="en-US" altLang="zh-CN"/>
              <a:t>Game Flow</a:t>
            </a:r>
            <a:endParaRPr lang="en-US" altLang="zh-CN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47980" y="1502410"/>
            <a:ext cx="1908810" cy="3606800"/>
          </a:xfrm>
        </p:spPr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9571355" y="3129915"/>
            <a:ext cx="1885315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Main Menu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9495155" y="3199130"/>
            <a:ext cx="76200" cy="229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90" y="0"/>
            <a:ext cx="908685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9460865" y="3254375"/>
            <a:ext cx="230124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Gameplay Screen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9" name="Rectangles 8"/>
          <p:cNvSpPr/>
          <p:nvPr>
            <p:custDataLst>
              <p:tags r:id="rId1"/>
            </p:custDataLst>
          </p:nvPr>
        </p:nvSpPr>
        <p:spPr>
          <a:xfrm>
            <a:off x="9389110" y="3305175"/>
            <a:ext cx="7620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010" y="0"/>
            <a:ext cx="895921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9680575" y="3254375"/>
            <a:ext cx="230124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Game Over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 Screen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9" name="Rectangles 8"/>
          <p:cNvSpPr/>
          <p:nvPr>
            <p:custDataLst>
              <p:tags r:id="rId1"/>
            </p:custDataLst>
          </p:nvPr>
        </p:nvSpPr>
        <p:spPr>
          <a:xfrm>
            <a:off x="9526270" y="3305175"/>
            <a:ext cx="7620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495" y="47625"/>
            <a:ext cx="9349740" cy="6730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Main Functions and Codes</a:t>
            </a:r>
            <a:endParaRPr lang="zh-CN" altLang="en-US">
              <a:sym typeface="+mn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0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0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0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0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UNIT_TYPE" val="i"/>
  <p:tag name="KSO_WM_UNIT_INDEX" val="12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UNIT_TYPE" val="i"/>
  <p:tag name="KSO_WM_UNIT_INDEX" val="13"/>
</p:tagLst>
</file>

<file path=ppt/tags/tag10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UNIT_TYPE" val="i"/>
  <p:tag name="KSO_WM_UNIT_INDEX" val="22"/>
</p:tagLst>
</file>

<file path=ppt/tags/tag1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3"/>
  <p:tag name="KSO_WM_UNIT_LAYERLEVEL" val="1"/>
  <p:tag name="KSO_WM_TAG_VERSION" val="1.0"/>
  <p:tag name="KSO_WM_UNIT_TYPE" val="i"/>
  <p:tag name="KSO_WM_UNIT_INDEX" val="23"/>
</p:tagLst>
</file>

<file path=ppt/tags/tag1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4"/>
  <p:tag name="KSO_WM_UNIT_LAYERLEVEL" val="1"/>
  <p:tag name="KSO_WM_TAG_VERSION" val="1.0"/>
  <p:tag name="KSO_WM_UNIT_TYPE" val="i"/>
  <p:tag name="KSO_WM_UNIT_INDEX" val="24"/>
</p:tagLst>
</file>

<file path=ppt/tags/tag1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5"/>
  <p:tag name="KSO_WM_UNIT_LAYERLEVEL" val="1"/>
  <p:tag name="KSO_WM_TAG_VERSION" val="1.0"/>
  <p:tag name="KSO_WM_UNIT_TYPE" val="i"/>
  <p:tag name="KSO_WM_UNIT_INDEX" val="25"/>
</p:tagLst>
</file>

<file path=ppt/tags/tag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6"/>
  <p:tag name="KSO_WM_UNIT_LAYERLEVEL" val="1"/>
  <p:tag name="KSO_WM_TAG_VERSION" val="1.0"/>
  <p:tag name="KSO_WM_UNIT_TYPE" val="i"/>
  <p:tag name="KSO_WM_UNIT_INDEX" val="26"/>
</p:tagLst>
</file>

<file path=ppt/tags/tag1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7"/>
  <p:tag name="KSO_WM_UNIT_LAYERLEVEL" val="1"/>
  <p:tag name="KSO_WM_TAG_VERSION" val="1.0"/>
  <p:tag name="KSO_WM_UNIT_TYPE" val="i"/>
  <p:tag name="KSO_WM_UNIT_INDEX" val="27"/>
</p:tagLst>
</file>

<file path=ppt/tags/tag1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8"/>
  <p:tag name="KSO_WM_UNIT_LAYERLEVEL" val="1"/>
  <p:tag name="KSO_WM_TAG_VERSION" val="1.0"/>
  <p:tag name="KSO_WM_UNIT_TYPE" val="i"/>
  <p:tag name="KSO_WM_UNIT_INDEX" val="28"/>
</p:tagLst>
</file>

<file path=ppt/tags/tag1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9"/>
  <p:tag name="KSO_WM_UNIT_LAYERLEVEL" val="1"/>
  <p:tag name="KSO_WM_TAG_VERSION" val="1.0"/>
  <p:tag name="KSO_WM_UNIT_TYPE" val="i"/>
  <p:tag name="KSO_WM_UNIT_INDEX" val="29"/>
</p:tagLst>
</file>

<file path=ppt/tags/tag1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0"/>
  <p:tag name="KSO_WM_UNIT_LAYERLEVEL" val="1"/>
  <p:tag name="KSO_WM_TAG_VERSION" val="1.0"/>
  <p:tag name="KSO_WM_UNIT_TYPE" val="i"/>
  <p:tag name="KSO_WM_UNIT_INDEX" val="30"/>
</p:tagLst>
</file>

<file path=ppt/tags/tag1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1"/>
  <p:tag name="KSO_WM_UNIT_LAYERLEVEL" val="1"/>
  <p:tag name="KSO_WM_TAG_VERSION" val="1.0"/>
  <p:tag name="KSO_WM_UNIT_TYPE" val="i"/>
  <p:tag name="KSO_WM_UNIT_INDEX" val="31"/>
</p:tagLst>
</file>

<file path=ppt/tags/tag1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2"/>
  <p:tag name="KSO_WM_UNIT_LAYERLEVEL" val="1"/>
  <p:tag name="KSO_WM_TAG_VERSION" val="1.0"/>
  <p:tag name="KSO_WM_UNIT_TYPE" val="i"/>
  <p:tag name="KSO_WM_UNIT_INDEX" val="32"/>
</p:tagLst>
</file>

<file path=ppt/tags/tag1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3"/>
  <p:tag name="KSO_WM_UNIT_LAYERLEVEL" val="1"/>
  <p:tag name="KSO_WM_TAG_VERSION" val="1.0"/>
  <p:tag name="KSO_WM_UNIT_TYPE" val="i"/>
  <p:tag name="KSO_WM_UNIT_INDEX" val="33"/>
</p:tagLst>
</file>

<file path=ppt/tags/tag1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4"/>
  <p:tag name="KSO_WM_UNIT_LAYERLEVEL" val="1"/>
  <p:tag name="KSO_WM_TAG_VERSION" val="1.0"/>
  <p:tag name="KSO_WM_UNIT_TYPE" val="i"/>
  <p:tag name="KSO_WM_UNIT_INDEX" val="34"/>
</p:tagLst>
</file>

<file path=ppt/tags/tag1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5"/>
  <p:tag name="KSO_WM_UNIT_LAYERLEVEL" val="1"/>
  <p:tag name="KSO_WM_TAG_VERSION" val="1.0"/>
  <p:tag name="KSO_WM_UNIT_TYPE" val="i"/>
  <p:tag name="KSO_WM_UNIT_INDEX" val="35"/>
</p:tagLst>
</file>

<file path=ppt/tags/tag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6"/>
  <p:tag name="KSO_WM_UNIT_LAYERLEVEL" val="1"/>
  <p:tag name="KSO_WM_TAG_VERSION" val="1.0"/>
  <p:tag name="KSO_WM_UNIT_TYPE" val="i"/>
  <p:tag name="KSO_WM_UNIT_INDEX" val="36"/>
</p:tagLst>
</file>

<file path=ppt/tags/tag1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7"/>
  <p:tag name="KSO_WM_UNIT_LAYERLEVEL" val="1"/>
  <p:tag name="KSO_WM_TAG_VERSION" val="1.0"/>
  <p:tag name="KSO_WM_UNIT_TYPE" val="i"/>
  <p:tag name="KSO_WM_UNIT_INDEX" val="37"/>
</p:tagLst>
</file>

<file path=ppt/tags/tag1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8"/>
  <p:tag name="KSO_WM_UNIT_LAYERLEVEL" val="1"/>
  <p:tag name="KSO_WM_TAG_VERSION" val="1.0"/>
  <p:tag name="KSO_WM_UNIT_TYPE" val="i"/>
  <p:tag name="KSO_WM_UNIT_INDEX" val="38"/>
</p:tagLst>
</file>

<file path=ppt/tags/tag1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9"/>
  <p:tag name="KSO_WM_UNIT_LAYERLEVEL" val="1"/>
  <p:tag name="KSO_WM_TAG_VERSION" val="1.0"/>
  <p:tag name="KSO_WM_UNIT_TYPE" val="i"/>
  <p:tag name="KSO_WM_UNIT_INDEX" val="39"/>
</p:tagLst>
</file>

<file path=ppt/tags/tag1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0"/>
  <p:tag name="KSO_WM_UNIT_LAYERLEVEL" val="1"/>
  <p:tag name="KSO_WM_TAG_VERSION" val="1.0"/>
  <p:tag name="KSO_WM_UNIT_TYPE" val="i"/>
  <p:tag name="KSO_WM_UNIT_INDEX" val="40"/>
</p:tagLst>
</file>

<file path=ppt/tags/tag1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1"/>
  <p:tag name="KSO_WM_UNIT_LAYERLEVEL" val="1"/>
  <p:tag name="KSO_WM_TAG_VERSION" val="1.0"/>
  <p:tag name="KSO_WM_UNIT_TYPE" val="i"/>
  <p:tag name="KSO_WM_UNIT_INDEX" val="41"/>
</p:tagLst>
</file>

<file path=ppt/tags/tag1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2"/>
  <p:tag name="KSO_WM_UNIT_LAYERLEVEL" val="1"/>
  <p:tag name="KSO_WM_TAG_VERSION" val="1.0"/>
  <p:tag name="KSO_WM_UNIT_TYPE" val="i"/>
  <p:tag name="KSO_WM_UNIT_INDEX" val="42"/>
</p:tagLst>
</file>

<file path=ppt/tags/tag1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3"/>
  <p:tag name="KSO_WM_UNIT_LAYERLEVEL" val="1"/>
  <p:tag name="KSO_WM_TAG_VERSION" val="1.0"/>
  <p:tag name="KSO_WM_UNIT_TYPE" val="i"/>
  <p:tag name="KSO_WM_UNIT_INDEX" val="43"/>
</p:tagLst>
</file>

<file path=ppt/tags/tag1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4"/>
  <p:tag name="KSO_WM_UNIT_LAYERLEVEL" val="1"/>
  <p:tag name="KSO_WM_TAG_VERSION" val="1.0"/>
  <p:tag name="KSO_WM_UNIT_TYPE" val="i"/>
  <p:tag name="KSO_WM_UNIT_INDEX" val="44"/>
</p:tagLst>
</file>

<file path=ppt/tags/tag1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5"/>
  <p:tag name="KSO_WM_UNIT_LAYERLEVEL" val="1"/>
  <p:tag name="KSO_WM_TAG_VERSION" val="1.0"/>
  <p:tag name="KSO_WM_UNIT_TYPE" val="i"/>
  <p:tag name="KSO_WM_UNIT_INDEX" val="45"/>
</p:tagLst>
</file>

<file path=ppt/tags/tag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6"/>
  <p:tag name="KSO_WM_UNIT_LAYERLEVEL" val="1"/>
  <p:tag name="KSO_WM_TAG_VERSION" val="1.0"/>
  <p:tag name="KSO_WM_UNIT_TYPE" val="i"/>
  <p:tag name="KSO_WM_UNIT_INDEX" val="46"/>
</p:tagLst>
</file>

<file path=ppt/tags/tag1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7"/>
  <p:tag name="KSO_WM_UNIT_LAYERLEVEL" val="1"/>
  <p:tag name="KSO_WM_TAG_VERSION" val="1.0"/>
  <p:tag name="KSO_WM_UNIT_TYPE" val="i"/>
  <p:tag name="KSO_WM_UNIT_INDEX" val="47"/>
</p:tagLst>
</file>

<file path=ppt/tags/tag1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8"/>
  <p:tag name="KSO_WM_UNIT_LAYERLEVEL" val="1"/>
  <p:tag name="KSO_WM_TAG_VERSION" val="1.0"/>
  <p:tag name="KSO_WM_UNIT_TYPE" val="i"/>
  <p:tag name="KSO_WM_UNIT_INDEX" val="48"/>
</p:tagLst>
</file>

<file path=ppt/tags/tag1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9"/>
  <p:tag name="KSO_WM_UNIT_LAYERLEVEL" val="1"/>
  <p:tag name="KSO_WM_TAG_VERSION" val="1.0"/>
  <p:tag name="KSO_WM_UNIT_TYPE" val="i"/>
  <p:tag name="KSO_WM_UNIT_INDEX" val="49"/>
</p:tagLst>
</file>

<file path=ppt/tags/tag1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0"/>
  <p:tag name="KSO_WM_UNIT_LAYERLEVEL" val="1"/>
  <p:tag name="KSO_WM_TAG_VERSION" val="1.0"/>
  <p:tag name="KSO_WM_UNIT_TYPE" val="i"/>
  <p:tag name="KSO_WM_UNIT_INDEX" val="50"/>
</p:tagLst>
</file>

<file path=ppt/tags/tag1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1"/>
  <p:tag name="KSO_WM_UNIT_LAYERLEVEL" val="1"/>
  <p:tag name="KSO_WM_TAG_VERSION" val="1.0"/>
  <p:tag name="KSO_WM_UNIT_TYPE" val="i"/>
  <p:tag name="KSO_WM_UNIT_INDEX" val="51"/>
</p:tagLst>
</file>

<file path=ppt/tags/tag1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2"/>
  <p:tag name="KSO_WM_UNIT_LAYERLEVEL" val="1"/>
  <p:tag name="KSO_WM_TAG_VERSION" val="1.0"/>
  <p:tag name="KSO_WM_UNIT_TYPE" val="i"/>
  <p:tag name="KSO_WM_UNIT_INDEX" val="52"/>
</p:tagLst>
</file>

<file path=ppt/tags/tag1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3"/>
  <p:tag name="KSO_WM_UNIT_LAYERLEVEL" val="1"/>
  <p:tag name="KSO_WM_TAG_VERSION" val="1.0"/>
  <p:tag name="KSO_WM_UNIT_TYPE" val="i"/>
  <p:tag name="KSO_WM_UNIT_INDEX" val="53"/>
</p:tagLst>
</file>

<file path=ppt/tags/tag1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4"/>
  <p:tag name="KSO_WM_UNIT_LAYERLEVEL" val="1"/>
  <p:tag name="KSO_WM_TAG_VERSION" val="1.0"/>
  <p:tag name="KSO_WM_UNIT_TYPE" val="i"/>
  <p:tag name="KSO_WM_UNIT_INDEX" val="54"/>
</p:tagLst>
</file>

<file path=ppt/tags/tag1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5"/>
  <p:tag name="KSO_WM_UNIT_LAYERLEVEL" val="1"/>
  <p:tag name="KSO_WM_TAG_VERSION" val="1.0"/>
  <p:tag name="KSO_WM_UNIT_TYPE" val="i"/>
  <p:tag name="KSO_WM_UNIT_INDEX" val="55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6"/>
  <p:tag name="KSO_WM_UNIT_LAYERLEVEL" val="1"/>
  <p:tag name="KSO_WM_TAG_VERSION" val="1.0"/>
  <p:tag name="KSO_WM_UNIT_TYPE" val="i"/>
  <p:tag name="KSO_WM_UNIT_INDEX" val="56"/>
</p:tagLst>
</file>

<file path=ppt/tags/tag1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7"/>
  <p:tag name="KSO_WM_UNIT_LAYERLEVEL" val="1"/>
  <p:tag name="KSO_WM_TAG_VERSION" val="1.0"/>
  <p:tag name="KSO_WM_UNIT_TYPE" val="i"/>
  <p:tag name="KSO_WM_UNIT_INDEX" val="57"/>
</p:tagLst>
</file>

<file path=ppt/tags/tag1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8"/>
  <p:tag name="KSO_WM_UNIT_LAYERLEVEL" val="1"/>
  <p:tag name="KSO_WM_TAG_VERSION" val="1.0"/>
  <p:tag name="KSO_WM_UNIT_TYPE" val="i"/>
  <p:tag name="KSO_WM_UNIT_INDEX" val="58"/>
</p:tagLst>
</file>

<file path=ppt/tags/tag1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9"/>
  <p:tag name="KSO_WM_UNIT_LAYERLEVEL" val="1"/>
  <p:tag name="KSO_WM_TAG_VERSION" val="1.0"/>
  <p:tag name="KSO_WM_UNIT_TYPE" val="i"/>
  <p:tag name="KSO_WM_UNIT_INDEX" val="59"/>
</p:tagLst>
</file>

<file path=ppt/tags/tag1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0"/>
  <p:tag name="KSO_WM_UNIT_LAYERLEVEL" val="1"/>
  <p:tag name="KSO_WM_TAG_VERSION" val="1.0"/>
  <p:tag name="KSO_WM_UNIT_TYPE" val="i"/>
  <p:tag name="KSO_WM_UNIT_INDEX" val="60"/>
</p:tagLst>
</file>

<file path=ppt/tags/tag1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1"/>
  <p:tag name="KSO_WM_UNIT_LAYERLEVEL" val="1"/>
  <p:tag name="KSO_WM_TAG_VERSION" val="1.0"/>
  <p:tag name="KSO_WM_UNIT_TYPE" val="i"/>
  <p:tag name="KSO_WM_UNIT_INDEX" val="61"/>
</p:tagLst>
</file>

<file path=ppt/tags/tag1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2"/>
  <p:tag name="KSO_WM_UNIT_LAYERLEVEL" val="1"/>
  <p:tag name="KSO_WM_TAG_VERSION" val="1.0"/>
  <p:tag name="KSO_WM_UNIT_TYPE" val="i"/>
  <p:tag name="KSO_WM_UNIT_INDEX" val="62"/>
</p:tagLst>
</file>

<file path=ppt/tags/tag1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3"/>
  <p:tag name="KSO_WM_UNIT_LAYERLEVEL" val="1"/>
  <p:tag name="KSO_WM_TAG_VERSION" val="1.0"/>
  <p:tag name="KSO_WM_UNIT_TYPE" val="i"/>
  <p:tag name="KSO_WM_UNIT_INDEX" val="63"/>
</p:tagLst>
</file>

<file path=ppt/tags/tag15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4"/>
  <p:tag name="KSO_WM_UNIT_LAYERLEVEL" val="1"/>
  <p:tag name="KSO_WM_TAG_VERSION" val="1.0"/>
  <p:tag name="KSO_WM_UNIT_TYPE" val="i"/>
  <p:tag name="KSO_WM_UNIT_INDEX" val="64"/>
</p:tagLst>
</file>

<file path=ppt/tags/tag15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5"/>
  <p:tag name="KSO_WM_UNIT_LAYERLEVEL" val="1"/>
  <p:tag name="KSO_WM_TAG_VERSION" val="1.0"/>
  <p:tag name="KSO_WM_UNIT_TYPE" val="i"/>
  <p:tag name="KSO_WM_UNIT_INDEX" val="65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UNIT_TYPE" val="i"/>
  <p:tag name="KSO_WM_UNIT_INDEX" val="16"/>
</p:tagLst>
</file>

<file path=ppt/tags/tag1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6"/>
  <p:tag name="KSO_WM_UNIT_LAYERLEVEL" val="1"/>
  <p:tag name="KSO_WM_TAG_VERSION" val="1.0"/>
  <p:tag name="KSO_WM_UNIT_TYPE" val="i"/>
  <p:tag name="KSO_WM_UNIT_INDEX" val="66"/>
</p:tagLst>
</file>

<file path=ppt/tags/tag1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7"/>
  <p:tag name="KSO_WM_UNIT_LAYERLEVEL" val="1"/>
  <p:tag name="KSO_WM_TAG_VERSION" val="1.0"/>
  <p:tag name="KSO_WM_UNIT_TYPE" val="i"/>
  <p:tag name="KSO_WM_UNIT_INDEX" val="67"/>
</p:tagLst>
</file>

<file path=ppt/tags/tag1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8"/>
  <p:tag name="KSO_WM_UNIT_LAYERLEVEL" val="1"/>
  <p:tag name="KSO_WM_TAG_VERSION" val="1.0"/>
  <p:tag name="KSO_WM_UNIT_TYPE" val="i"/>
  <p:tag name="KSO_WM_UNIT_INDEX" val="68"/>
</p:tagLst>
</file>

<file path=ppt/tags/tag1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9"/>
  <p:tag name="KSO_WM_UNIT_LAYERLEVEL" val="1"/>
  <p:tag name="KSO_WM_TAG_VERSION" val="1.0"/>
  <p:tag name="KSO_WM_UNIT_TYPE" val="i"/>
  <p:tag name="KSO_WM_UNIT_INDEX" val="69"/>
</p:tagLst>
</file>

<file path=ppt/tags/tag1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0"/>
  <p:tag name="KSO_WM_UNIT_LAYERLEVEL" val="1"/>
  <p:tag name="KSO_WM_TAG_VERSION" val="1.0"/>
  <p:tag name="KSO_WM_UNIT_TYPE" val="i"/>
  <p:tag name="KSO_WM_UNIT_INDEX" val="70"/>
</p:tagLst>
</file>

<file path=ppt/tags/tag16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1"/>
  <p:tag name="KSO_WM_UNIT_LAYERLEVEL" val="1"/>
  <p:tag name="KSO_WM_TAG_VERSION" val="1.0"/>
  <p:tag name="KSO_WM_UNIT_TYPE" val="i"/>
  <p:tag name="KSO_WM_UNIT_INDEX" val="71"/>
</p:tagLst>
</file>

<file path=ppt/tags/tag16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2"/>
  <p:tag name="KSO_WM_UNIT_LAYERLEVEL" val="1"/>
  <p:tag name="KSO_WM_TAG_VERSION" val="1.0"/>
  <p:tag name="KSO_WM_UNIT_TYPE" val="i"/>
  <p:tag name="KSO_WM_UNIT_INDEX" val="72"/>
</p:tagLst>
</file>

<file path=ppt/tags/tag16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3"/>
  <p:tag name="KSO_WM_UNIT_LAYERLEVEL" val="1"/>
  <p:tag name="KSO_WM_TAG_VERSION" val="1.0"/>
  <p:tag name="KSO_WM_UNIT_TYPE" val="i"/>
  <p:tag name="KSO_WM_UNIT_INDEX" val="73"/>
</p:tagLst>
</file>

<file path=ppt/tags/tag16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4"/>
  <p:tag name="KSO_WM_UNIT_LAYERLEVEL" val="1"/>
  <p:tag name="KSO_WM_TAG_VERSION" val="1.0"/>
  <p:tag name="KSO_WM_UNIT_TYPE" val="i"/>
  <p:tag name="KSO_WM_UNIT_INDEX" val="74"/>
</p:tagLst>
</file>

<file path=ppt/tags/tag16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5"/>
  <p:tag name="KSO_WM_UNIT_LAYERLEVEL" val="1"/>
  <p:tag name="KSO_WM_TAG_VERSION" val="1.0"/>
  <p:tag name="KSO_WM_UNIT_TYPE" val="i"/>
  <p:tag name="KSO_WM_UNIT_INDEX" val="75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UNIT_TYPE" val="i"/>
  <p:tag name="KSO_WM_UNIT_INDEX" val="17"/>
</p:tagLst>
</file>

<file path=ppt/tags/tag17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6"/>
  <p:tag name="KSO_WM_UNIT_LAYERLEVEL" val="1"/>
  <p:tag name="KSO_WM_TAG_VERSION" val="1.0"/>
  <p:tag name="KSO_WM_UNIT_TYPE" val="i"/>
  <p:tag name="KSO_WM_UNIT_INDEX" val="76"/>
</p:tagLst>
</file>

<file path=ppt/tags/tag17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7"/>
  <p:tag name="KSO_WM_UNIT_LAYERLEVEL" val="1"/>
  <p:tag name="KSO_WM_TAG_VERSION" val="1.0"/>
  <p:tag name="KSO_WM_UNIT_TYPE" val="i"/>
  <p:tag name="KSO_WM_UNIT_INDEX" val="77"/>
</p:tagLst>
</file>

<file path=ppt/tags/tag17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8"/>
  <p:tag name="KSO_WM_UNIT_LAYERLEVEL" val="1"/>
  <p:tag name="KSO_WM_TAG_VERSION" val="1.0"/>
  <p:tag name="KSO_WM_UNIT_TYPE" val="i"/>
  <p:tag name="KSO_WM_UNIT_INDEX" val="78"/>
</p:tagLst>
</file>

<file path=ppt/tags/tag17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9"/>
  <p:tag name="KSO_WM_UNIT_LAYERLEVEL" val="1"/>
  <p:tag name="KSO_WM_TAG_VERSION" val="1.0"/>
  <p:tag name="KSO_WM_UNIT_TYPE" val="i"/>
  <p:tag name="KSO_WM_UNIT_INDEX" val="79"/>
</p:tagLst>
</file>

<file path=ppt/tags/tag1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0"/>
  <p:tag name="KSO_WM_UNIT_LAYERLEVEL" val="1"/>
  <p:tag name="KSO_WM_TAG_VERSION" val="1.0"/>
  <p:tag name="KSO_WM_UNIT_TYPE" val="i"/>
  <p:tag name="KSO_WM_UNIT_INDEX" val="80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UNIT_TYPE" val="i"/>
  <p:tag name="KSO_WM_UNIT_INDEX" val="18"/>
</p:tagLst>
</file>

<file path=ppt/tags/tag18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8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TYPE" val="i"/>
  <p:tag name="KSO_WM_UNIT_INDEX" val="3"/>
</p:tagLst>
</file>

<file path=ppt/tags/tag18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8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8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8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8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8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8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8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UNIT_TYPE" val="i"/>
  <p:tag name="KSO_WM_UNIT_INDEX" val="19"/>
</p:tagLst>
</file>

<file path=ppt/tags/tag19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9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1.0"/>
  <p:tag name="KSO_WM_UNIT_TYPE" val="i"/>
  <p:tag name="KSO_WM_UNIT_INDEX" val="13"/>
</p:tagLst>
</file>

<file path=ppt/tags/tag19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1.0"/>
  <p:tag name="KSO_WM_UNIT_TYPE" val="i"/>
  <p:tag name="KSO_WM_UNIT_INDEX" val="14"/>
</p:tagLst>
</file>

<file path=ppt/tags/tag19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1.0"/>
  <p:tag name="KSO_WM_UNIT_TYPE" val="i"/>
  <p:tag name="KSO_WM_UNIT_INDEX" val="15"/>
</p:tagLst>
</file>

<file path=ppt/tags/tag19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1.0"/>
  <p:tag name="KSO_WM_UNIT_TYPE" val="i"/>
  <p:tag name="KSO_WM_UNIT_INDEX" val="16"/>
</p:tagLst>
</file>

<file path=ppt/tags/tag1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1.0"/>
  <p:tag name="KSO_WM_UNIT_TYPE" val="i"/>
  <p:tag name="KSO_WM_UNIT_INDEX" val="17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8"/>
  <p:tag name="KSO_WM_UNIT_LAYERLEVEL" val="1"/>
  <p:tag name="KSO_WM_TAG_VERSION" val="1.0"/>
  <p:tag name="KSO_WM_UNIT_TYPE" val="i"/>
  <p:tag name="KSO_WM_UNIT_INDEX" val="18"/>
</p:tagLst>
</file>

<file path=ppt/tags/tag19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9"/>
  <p:tag name="KSO_WM_UNIT_LAYERLEVEL" val="1"/>
  <p:tag name="KSO_WM_TAG_VERSION" val="1.0"/>
  <p:tag name="KSO_WM_UNIT_TYPE" val="i"/>
  <p:tag name="KSO_WM_UNIT_INDEX" val="19"/>
</p:tagLst>
</file>

<file path=ppt/tags/tag19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0"/>
  <p:tag name="KSO_WM_UNIT_LAYERLEVEL" val="1"/>
  <p:tag name="KSO_WM_TAG_VERSION" val="1.0"/>
  <p:tag name="KSO_WM_UNIT_TYPE" val="i"/>
  <p:tag name="KSO_WM_UNIT_INDEX" val="20"/>
</p:tagLst>
</file>

<file path=ppt/tags/tag19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1"/>
  <p:tag name="KSO_WM_UNIT_LAYERLEVEL" val="1"/>
  <p:tag name="KSO_WM_TAG_VERSION" val="1.0"/>
  <p:tag name="KSO_WM_UNIT_TYPE" val="i"/>
  <p:tag name="KSO_WM_UNIT_INDEX" val="21"/>
</p:tagLst>
</file>

<file path=ppt/tags/tag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UNIT_TYPE" val="i"/>
  <p:tag name="KSO_WM_UNIT_INDEX" val="20"/>
</p:tagLst>
</file>

<file path=ppt/tags/tag2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2"/>
  <p:tag name="KSO_WM_UNIT_LAYERLEVEL" val="1"/>
  <p:tag name="KSO_WM_TAG_VERSION" val="1.0"/>
  <p:tag name="KSO_WM_UNIT_TYPE" val="i"/>
  <p:tag name="KSO_WM_UNIT_INDEX" val="22"/>
</p:tagLst>
</file>

<file path=ppt/tags/tag20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3"/>
  <p:tag name="KSO_WM_UNIT_LAYERLEVEL" val="1"/>
  <p:tag name="KSO_WM_TAG_VERSION" val="1.0"/>
  <p:tag name="KSO_WM_UNIT_TYPE" val="i"/>
  <p:tag name="KSO_WM_UNIT_INDEX" val="23"/>
</p:tagLst>
</file>

<file path=ppt/tags/tag20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4"/>
  <p:tag name="KSO_WM_UNIT_LAYERLEVEL" val="1"/>
  <p:tag name="KSO_WM_TAG_VERSION" val="1.0"/>
  <p:tag name="KSO_WM_UNIT_TYPE" val="i"/>
  <p:tag name="KSO_WM_UNIT_INDEX" val="24"/>
</p:tagLst>
</file>

<file path=ppt/tags/tag20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5"/>
  <p:tag name="KSO_WM_UNIT_LAYERLEVEL" val="1"/>
  <p:tag name="KSO_WM_TAG_VERSION" val="1.0"/>
  <p:tag name="KSO_WM_UNIT_TYPE" val="i"/>
  <p:tag name="KSO_WM_UNIT_INDEX" val="25"/>
</p:tagLst>
</file>

<file path=ppt/tags/tag2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6"/>
  <p:tag name="KSO_WM_UNIT_LAYERLEVEL" val="1"/>
  <p:tag name="KSO_WM_TAG_VERSION" val="1.0"/>
  <p:tag name="KSO_WM_UNIT_TYPE" val="i"/>
  <p:tag name="KSO_WM_UNIT_INDEX" val="26"/>
</p:tagLst>
</file>

<file path=ppt/tags/tag2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7"/>
  <p:tag name="KSO_WM_UNIT_LAYERLEVEL" val="1"/>
  <p:tag name="KSO_WM_TAG_VERSION" val="1.0"/>
  <p:tag name="KSO_WM_UNIT_TYPE" val="i"/>
  <p:tag name="KSO_WM_UNIT_INDEX" val="27"/>
</p:tagLst>
</file>

<file path=ppt/tags/tag20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8"/>
  <p:tag name="KSO_WM_UNIT_LAYERLEVEL" val="1"/>
  <p:tag name="KSO_WM_TAG_VERSION" val="1.0"/>
  <p:tag name="KSO_WM_UNIT_TYPE" val="i"/>
  <p:tag name="KSO_WM_UNIT_INDEX" val="28"/>
</p:tagLst>
</file>

<file path=ppt/tags/tag2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9"/>
  <p:tag name="KSO_WM_UNIT_LAYERLEVEL" val="1"/>
  <p:tag name="KSO_WM_TAG_VERSION" val="1.0"/>
  <p:tag name="KSO_WM_UNIT_TYPE" val="i"/>
  <p:tag name="KSO_WM_UNIT_INDEX" val="29"/>
</p:tagLst>
</file>

<file path=ppt/tags/tag20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0"/>
  <p:tag name="KSO_WM_UNIT_LAYERLEVEL" val="1"/>
  <p:tag name="KSO_WM_TAG_VERSION" val="1.0"/>
  <p:tag name="KSO_WM_UNIT_TYPE" val="i"/>
  <p:tag name="KSO_WM_UNIT_INDEX" val="30"/>
</p:tagLst>
</file>

<file path=ppt/tags/tag2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1"/>
  <p:tag name="KSO_WM_UNIT_LAYERLEVEL" val="1"/>
  <p:tag name="KSO_WM_TAG_VERSION" val="1.0"/>
  <p:tag name="KSO_WM_UNIT_TYPE" val="i"/>
  <p:tag name="KSO_WM_UNIT_INDEX" val="31"/>
</p:tagLst>
</file>

<file path=ppt/tags/tag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UNIT_TYPE" val="i"/>
  <p:tag name="KSO_WM_UNIT_INDEX" val="21"/>
</p:tagLst>
</file>

<file path=ppt/tags/tag2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2"/>
  <p:tag name="KSO_WM_UNIT_LAYERLEVEL" val="1"/>
  <p:tag name="KSO_WM_TAG_VERSION" val="1.0"/>
  <p:tag name="KSO_WM_UNIT_TYPE" val="i"/>
  <p:tag name="KSO_WM_UNIT_INDEX" val="32"/>
</p:tagLst>
</file>

<file path=ppt/tags/tag2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3"/>
  <p:tag name="KSO_WM_UNIT_LAYERLEVEL" val="1"/>
  <p:tag name="KSO_WM_TAG_VERSION" val="1.0"/>
  <p:tag name="KSO_WM_UNIT_TYPE" val="i"/>
  <p:tag name="KSO_WM_UNIT_INDEX" val="33"/>
</p:tagLst>
</file>

<file path=ppt/tags/tag2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4"/>
  <p:tag name="KSO_WM_UNIT_LAYERLEVEL" val="1"/>
  <p:tag name="KSO_WM_TAG_VERSION" val="1.0"/>
  <p:tag name="KSO_WM_UNIT_TYPE" val="i"/>
  <p:tag name="KSO_WM_UNIT_INDEX" val="34"/>
</p:tagLst>
</file>

<file path=ppt/tags/tag2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5"/>
  <p:tag name="KSO_WM_UNIT_LAYERLEVEL" val="1"/>
  <p:tag name="KSO_WM_TAG_VERSION" val="1.0"/>
  <p:tag name="KSO_WM_UNIT_TYPE" val="i"/>
  <p:tag name="KSO_WM_UNIT_INDEX" val="35"/>
</p:tagLst>
</file>

<file path=ppt/tags/tag2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6"/>
  <p:tag name="KSO_WM_UNIT_LAYERLEVEL" val="1"/>
  <p:tag name="KSO_WM_TAG_VERSION" val="1.0"/>
  <p:tag name="KSO_WM_UNIT_TYPE" val="i"/>
  <p:tag name="KSO_WM_UNIT_INDEX" val="36"/>
</p:tagLst>
</file>

<file path=ppt/tags/tag2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7"/>
  <p:tag name="KSO_WM_UNIT_LAYERLEVEL" val="1"/>
  <p:tag name="KSO_WM_TAG_VERSION" val="1.0"/>
  <p:tag name="KSO_WM_UNIT_TYPE" val="i"/>
  <p:tag name="KSO_WM_UNIT_INDEX" val="37"/>
</p:tagLst>
</file>

<file path=ppt/tags/tag2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8"/>
  <p:tag name="KSO_WM_UNIT_LAYERLEVEL" val="1"/>
  <p:tag name="KSO_WM_TAG_VERSION" val="1.0"/>
  <p:tag name="KSO_WM_UNIT_TYPE" val="i"/>
  <p:tag name="KSO_WM_UNIT_INDEX" val="38"/>
</p:tagLst>
</file>

<file path=ppt/tags/tag2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9"/>
  <p:tag name="KSO_WM_UNIT_LAYERLEVEL" val="1"/>
  <p:tag name="KSO_WM_TAG_VERSION" val="1.0"/>
  <p:tag name="KSO_WM_UNIT_TYPE" val="i"/>
  <p:tag name="KSO_WM_UNIT_INDEX" val="39"/>
</p:tagLst>
</file>

<file path=ppt/tags/tag2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0"/>
  <p:tag name="KSO_WM_UNIT_LAYERLEVEL" val="1"/>
  <p:tag name="KSO_WM_TAG_VERSION" val="1.0"/>
  <p:tag name="KSO_WM_UNIT_TYPE" val="i"/>
  <p:tag name="KSO_WM_UNIT_INDEX" val="40"/>
</p:tagLst>
</file>

<file path=ppt/tags/tag2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1"/>
  <p:tag name="KSO_WM_UNIT_LAYERLEVEL" val="1"/>
  <p:tag name="KSO_WM_TAG_VERSION" val="1.0"/>
  <p:tag name="KSO_WM_UNIT_TYPE" val="i"/>
  <p:tag name="KSO_WM_UNIT_INDEX" val="41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UNIT_TYPE" val="i"/>
  <p:tag name="KSO_WM_UNIT_INDEX" val="22"/>
</p:tagLst>
</file>

<file path=ppt/tags/tag2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2"/>
  <p:tag name="KSO_WM_UNIT_LAYERLEVEL" val="1"/>
  <p:tag name="KSO_WM_TAG_VERSION" val="1.0"/>
  <p:tag name="KSO_WM_UNIT_TYPE" val="i"/>
  <p:tag name="KSO_WM_UNIT_INDEX" val="42"/>
</p:tagLst>
</file>

<file path=ppt/tags/tag2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3"/>
  <p:tag name="KSO_WM_UNIT_LAYERLEVEL" val="1"/>
  <p:tag name="KSO_WM_TAG_VERSION" val="1.0"/>
  <p:tag name="KSO_WM_UNIT_TYPE" val="i"/>
  <p:tag name="KSO_WM_UNIT_INDEX" val="43"/>
</p:tagLst>
</file>

<file path=ppt/tags/tag2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4"/>
  <p:tag name="KSO_WM_UNIT_LAYERLEVEL" val="1"/>
  <p:tag name="KSO_WM_TAG_VERSION" val="1.0"/>
  <p:tag name="KSO_WM_UNIT_TYPE" val="i"/>
  <p:tag name="KSO_WM_UNIT_INDEX" val="44"/>
</p:tagLst>
</file>

<file path=ppt/tags/tag2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5"/>
  <p:tag name="KSO_WM_UNIT_LAYERLEVEL" val="1"/>
  <p:tag name="KSO_WM_TAG_VERSION" val="1.0"/>
  <p:tag name="KSO_WM_UNIT_TYPE" val="i"/>
  <p:tag name="KSO_WM_UNIT_INDEX" val="45"/>
</p:tagLst>
</file>

<file path=ppt/tags/tag2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6"/>
  <p:tag name="KSO_WM_UNIT_LAYERLEVEL" val="1"/>
  <p:tag name="KSO_WM_TAG_VERSION" val="1.0"/>
  <p:tag name="KSO_WM_UNIT_TYPE" val="i"/>
  <p:tag name="KSO_WM_UNIT_INDEX" val="46"/>
</p:tagLst>
</file>

<file path=ppt/tags/tag2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7"/>
  <p:tag name="KSO_WM_UNIT_LAYERLEVEL" val="1"/>
  <p:tag name="KSO_WM_TAG_VERSION" val="1.0"/>
  <p:tag name="KSO_WM_UNIT_TYPE" val="i"/>
  <p:tag name="KSO_WM_UNIT_INDEX" val="47"/>
</p:tagLst>
</file>

<file path=ppt/tags/tag2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8"/>
  <p:tag name="KSO_WM_UNIT_LAYERLEVEL" val="1"/>
  <p:tag name="KSO_WM_TAG_VERSION" val="1.0"/>
  <p:tag name="KSO_WM_UNIT_TYPE" val="i"/>
  <p:tag name="KSO_WM_UNIT_INDEX" val="48"/>
</p:tagLst>
</file>

<file path=ppt/tags/tag2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9"/>
  <p:tag name="KSO_WM_UNIT_LAYERLEVEL" val="1"/>
  <p:tag name="KSO_WM_TAG_VERSION" val="1.0"/>
  <p:tag name="KSO_WM_UNIT_TYPE" val="i"/>
  <p:tag name="KSO_WM_UNIT_INDEX" val="49"/>
</p:tagLst>
</file>

<file path=ppt/tags/tag2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0"/>
  <p:tag name="KSO_WM_UNIT_LAYERLEVEL" val="1"/>
  <p:tag name="KSO_WM_TAG_VERSION" val="1.0"/>
  <p:tag name="KSO_WM_UNIT_TYPE" val="i"/>
  <p:tag name="KSO_WM_UNIT_INDEX" val="50"/>
</p:tagLst>
</file>

<file path=ppt/tags/tag2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1"/>
  <p:tag name="KSO_WM_UNIT_LAYERLEVEL" val="1"/>
  <p:tag name="KSO_WM_TAG_VERSION" val="1.0"/>
  <p:tag name="KSO_WM_UNIT_TYPE" val="i"/>
  <p:tag name="KSO_WM_UNIT_INDEX" val="5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3"/>
  <p:tag name="KSO_WM_UNIT_LAYERLEVEL" val="1"/>
  <p:tag name="KSO_WM_TAG_VERSION" val="1.0"/>
  <p:tag name="KSO_WM_UNIT_TYPE" val="i"/>
  <p:tag name="KSO_WM_UNIT_INDEX" val="23"/>
</p:tagLst>
</file>

<file path=ppt/tags/tag2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2"/>
  <p:tag name="KSO_WM_UNIT_LAYERLEVEL" val="1"/>
  <p:tag name="KSO_WM_TAG_VERSION" val="1.0"/>
  <p:tag name="KSO_WM_UNIT_TYPE" val="i"/>
  <p:tag name="KSO_WM_UNIT_INDEX" val="52"/>
</p:tagLst>
</file>

<file path=ppt/tags/tag2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3"/>
  <p:tag name="KSO_WM_UNIT_LAYERLEVEL" val="1"/>
  <p:tag name="KSO_WM_TAG_VERSION" val="1.0"/>
  <p:tag name="KSO_WM_UNIT_TYPE" val="i"/>
  <p:tag name="KSO_WM_UNIT_INDEX" val="53"/>
</p:tagLst>
</file>

<file path=ppt/tags/tag2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4"/>
  <p:tag name="KSO_WM_UNIT_LAYERLEVEL" val="1"/>
  <p:tag name="KSO_WM_TAG_VERSION" val="1.0"/>
  <p:tag name="KSO_WM_UNIT_TYPE" val="i"/>
  <p:tag name="KSO_WM_UNIT_INDEX" val="54"/>
</p:tagLst>
</file>

<file path=ppt/tags/tag2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5"/>
  <p:tag name="KSO_WM_UNIT_LAYERLEVEL" val="1"/>
  <p:tag name="KSO_WM_TAG_VERSION" val="1.0"/>
  <p:tag name="KSO_WM_UNIT_TYPE" val="i"/>
  <p:tag name="KSO_WM_UNIT_INDEX" val="55"/>
</p:tagLst>
</file>

<file path=ppt/tags/tag2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6"/>
  <p:tag name="KSO_WM_UNIT_LAYERLEVEL" val="1"/>
  <p:tag name="KSO_WM_TAG_VERSION" val="1.0"/>
  <p:tag name="KSO_WM_UNIT_TYPE" val="i"/>
  <p:tag name="KSO_WM_UNIT_INDEX" val="56"/>
</p:tagLst>
</file>

<file path=ppt/tags/tag2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7"/>
  <p:tag name="KSO_WM_UNIT_LAYERLEVEL" val="1"/>
  <p:tag name="KSO_WM_TAG_VERSION" val="1.0"/>
  <p:tag name="KSO_WM_UNIT_TYPE" val="i"/>
  <p:tag name="KSO_WM_UNIT_INDEX" val="57"/>
</p:tagLst>
</file>

<file path=ppt/tags/tag2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8"/>
  <p:tag name="KSO_WM_UNIT_LAYERLEVEL" val="1"/>
  <p:tag name="KSO_WM_TAG_VERSION" val="1.0"/>
  <p:tag name="KSO_WM_UNIT_TYPE" val="i"/>
  <p:tag name="KSO_WM_UNIT_INDEX" val="58"/>
</p:tagLst>
</file>

<file path=ppt/tags/tag2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9"/>
  <p:tag name="KSO_WM_UNIT_LAYERLEVEL" val="1"/>
  <p:tag name="KSO_WM_TAG_VERSION" val="1.0"/>
  <p:tag name="KSO_WM_UNIT_TYPE" val="i"/>
  <p:tag name="KSO_WM_UNIT_INDEX" val="59"/>
</p:tagLst>
</file>

<file path=ppt/tags/tag2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0"/>
  <p:tag name="KSO_WM_UNIT_LAYERLEVEL" val="1"/>
  <p:tag name="KSO_WM_TAG_VERSION" val="1.0"/>
  <p:tag name="KSO_WM_UNIT_TYPE" val="i"/>
  <p:tag name="KSO_WM_UNIT_INDEX" val="60"/>
</p:tagLst>
</file>

<file path=ppt/tags/tag2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1"/>
  <p:tag name="KSO_WM_UNIT_LAYERLEVEL" val="1"/>
  <p:tag name="KSO_WM_TAG_VERSION" val="1.0"/>
  <p:tag name="KSO_WM_UNIT_TYPE" val="i"/>
  <p:tag name="KSO_WM_UNIT_INDEX" val="61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4"/>
  <p:tag name="KSO_WM_UNIT_LAYERLEVEL" val="1"/>
  <p:tag name="KSO_WM_TAG_VERSION" val="1.0"/>
  <p:tag name="KSO_WM_UNIT_TYPE" val="i"/>
  <p:tag name="KSO_WM_UNIT_INDEX" val="24"/>
</p:tagLst>
</file>

<file path=ppt/tags/tag2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2"/>
  <p:tag name="KSO_WM_UNIT_LAYERLEVEL" val="1"/>
  <p:tag name="KSO_WM_TAG_VERSION" val="1.0"/>
  <p:tag name="KSO_WM_UNIT_TYPE" val="i"/>
  <p:tag name="KSO_WM_UNIT_INDEX" val="62"/>
</p:tagLst>
</file>

<file path=ppt/tags/tag2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3"/>
  <p:tag name="KSO_WM_UNIT_LAYERLEVEL" val="1"/>
  <p:tag name="KSO_WM_TAG_VERSION" val="1.0"/>
  <p:tag name="KSO_WM_UNIT_TYPE" val="i"/>
  <p:tag name="KSO_WM_UNIT_INDEX" val="63"/>
</p:tagLst>
</file>

<file path=ppt/tags/tag2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4"/>
  <p:tag name="KSO_WM_UNIT_LAYERLEVEL" val="1"/>
  <p:tag name="KSO_WM_TAG_VERSION" val="1.0"/>
  <p:tag name="KSO_WM_UNIT_TYPE" val="i"/>
  <p:tag name="KSO_WM_UNIT_INDEX" val="64"/>
</p:tagLst>
</file>

<file path=ppt/tags/tag2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5"/>
  <p:tag name="KSO_WM_UNIT_LAYERLEVEL" val="1"/>
  <p:tag name="KSO_WM_TAG_VERSION" val="1.0"/>
  <p:tag name="KSO_WM_UNIT_TYPE" val="i"/>
  <p:tag name="KSO_WM_UNIT_INDEX" val="65"/>
</p:tagLst>
</file>

<file path=ppt/tags/tag2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6"/>
  <p:tag name="KSO_WM_UNIT_LAYERLEVEL" val="1"/>
  <p:tag name="KSO_WM_TAG_VERSION" val="1.0"/>
  <p:tag name="KSO_WM_UNIT_TYPE" val="i"/>
  <p:tag name="KSO_WM_UNIT_INDEX" val="66"/>
</p:tagLst>
</file>

<file path=ppt/tags/tag2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7"/>
  <p:tag name="KSO_WM_UNIT_LAYERLEVEL" val="1"/>
  <p:tag name="KSO_WM_TAG_VERSION" val="1.0"/>
  <p:tag name="KSO_WM_UNIT_TYPE" val="i"/>
  <p:tag name="KSO_WM_UNIT_INDEX" val="67"/>
</p:tagLst>
</file>

<file path=ppt/tags/tag2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8"/>
  <p:tag name="KSO_WM_UNIT_LAYERLEVEL" val="1"/>
  <p:tag name="KSO_WM_TAG_VERSION" val="1.0"/>
  <p:tag name="KSO_WM_UNIT_TYPE" val="i"/>
  <p:tag name="KSO_WM_UNIT_INDEX" val="68"/>
</p:tagLst>
</file>

<file path=ppt/tags/tag2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9"/>
  <p:tag name="KSO_WM_UNIT_LAYERLEVEL" val="1"/>
  <p:tag name="KSO_WM_TAG_VERSION" val="1.0"/>
  <p:tag name="KSO_WM_UNIT_TYPE" val="i"/>
  <p:tag name="KSO_WM_UNIT_INDEX" val="69"/>
</p:tagLst>
</file>

<file path=ppt/tags/tag2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0"/>
  <p:tag name="KSO_WM_UNIT_LAYERLEVEL" val="1"/>
  <p:tag name="KSO_WM_TAG_VERSION" val="1.0"/>
  <p:tag name="KSO_WM_UNIT_TYPE" val="i"/>
  <p:tag name="KSO_WM_UNIT_INDEX" val="70"/>
</p:tagLst>
</file>

<file path=ppt/tags/tag2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1"/>
  <p:tag name="KSO_WM_UNIT_LAYERLEVEL" val="1"/>
  <p:tag name="KSO_WM_TAG_VERSION" val="1.0"/>
  <p:tag name="KSO_WM_UNIT_TYPE" val="i"/>
  <p:tag name="KSO_WM_UNIT_INDEX" val="71"/>
</p:tagLst>
</file>

<file path=ppt/tags/tag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5"/>
  <p:tag name="KSO_WM_UNIT_LAYERLEVEL" val="1"/>
  <p:tag name="KSO_WM_TAG_VERSION" val="1.0"/>
  <p:tag name="KSO_WM_UNIT_TYPE" val="i"/>
  <p:tag name="KSO_WM_UNIT_INDEX" val="25"/>
</p:tagLst>
</file>

<file path=ppt/tags/tag2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2"/>
  <p:tag name="KSO_WM_UNIT_LAYERLEVEL" val="1"/>
  <p:tag name="KSO_WM_TAG_VERSION" val="1.0"/>
  <p:tag name="KSO_WM_UNIT_TYPE" val="i"/>
  <p:tag name="KSO_WM_UNIT_INDEX" val="72"/>
</p:tagLst>
</file>

<file path=ppt/tags/tag2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3"/>
  <p:tag name="KSO_WM_UNIT_LAYERLEVEL" val="1"/>
  <p:tag name="KSO_WM_TAG_VERSION" val="1.0"/>
  <p:tag name="KSO_WM_UNIT_TYPE" val="i"/>
  <p:tag name="KSO_WM_UNIT_INDEX" val="73"/>
</p:tagLst>
</file>

<file path=ppt/tags/tag2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4"/>
  <p:tag name="KSO_WM_UNIT_LAYERLEVEL" val="1"/>
  <p:tag name="KSO_WM_TAG_VERSION" val="1.0"/>
  <p:tag name="KSO_WM_UNIT_TYPE" val="i"/>
  <p:tag name="KSO_WM_UNIT_INDEX" val="74"/>
</p:tagLst>
</file>

<file path=ppt/tags/tag2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5"/>
  <p:tag name="KSO_WM_UNIT_LAYERLEVEL" val="1"/>
  <p:tag name="KSO_WM_TAG_VERSION" val="1.0"/>
  <p:tag name="KSO_WM_UNIT_TYPE" val="i"/>
  <p:tag name="KSO_WM_UNIT_INDEX" val="75"/>
</p:tagLst>
</file>

<file path=ppt/tags/tag2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6"/>
  <p:tag name="KSO_WM_UNIT_LAYERLEVEL" val="1"/>
  <p:tag name="KSO_WM_TAG_VERSION" val="1.0"/>
  <p:tag name="KSO_WM_UNIT_TYPE" val="i"/>
  <p:tag name="KSO_WM_UNIT_INDEX" val="76"/>
</p:tagLst>
</file>

<file path=ppt/tags/tag2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7"/>
  <p:tag name="KSO_WM_UNIT_LAYERLEVEL" val="1"/>
  <p:tag name="KSO_WM_TAG_VERSION" val="1.0"/>
  <p:tag name="KSO_WM_UNIT_TYPE" val="i"/>
  <p:tag name="KSO_WM_UNIT_INDEX" val="77"/>
</p:tagLst>
</file>

<file path=ppt/tags/tag2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8"/>
  <p:tag name="KSO_WM_UNIT_LAYERLEVEL" val="1"/>
  <p:tag name="KSO_WM_TAG_VERSION" val="1.0"/>
  <p:tag name="KSO_WM_UNIT_TYPE" val="i"/>
  <p:tag name="KSO_WM_UNIT_INDEX" val="78"/>
</p:tagLst>
</file>

<file path=ppt/tags/tag2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9"/>
  <p:tag name="KSO_WM_UNIT_LAYERLEVEL" val="1"/>
  <p:tag name="KSO_WM_TAG_VERSION" val="1.0"/>
  <p:tag name="KSO_WM_UNIT_TYPE" val="i"/>
  <p:tag name="KSO_WM_UNIT_INDEX" val="79"/>
</p:tagLst>
</file>

<file path=ppt/tags/tag2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0"/>
  <p:tag name="KSO_WM_UNIT_LAYERLEVEL" val="1"/>
  <p:tag name="KSO_WM_TAG_VERSION" val="1.0"/>
  <p:tag name="KSO_WM_UNIT_TYPE" val="i"/>
  <p:tag name="KSO_WM_UNIT_INDEX" val="80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6"/>
  <p:tag name="KSO_WM_UNIT_LAYERLEVEL" val="1"/>
  <p:tag name="KSO_WM_TAG_VERSION" val="1.0"/>
  <p:tag name="KSO_WM_UNIT_TYPE" val="i"/>
  <p:tag name="KSO_WM_UNIT_INDEX" val="26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1"/>
  <p:tag name="KSO_WM_UNIT_LAYERLEVEL" val="1"/>
  <p:tag name="KSO_WM_TAG_VERSION" val="1.0"/>
  <p:tag name="KSO_WM_UNIT_TYPE" val="i"/>
  <p:tag name="KSO_WM_UNIT_INDEX" val="8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7"/>
  <p:tag name="KSO_WM_UNIT_LAYERLEVEL" val="1"/>
  <p:tag name="KSO_WM_TAG_VERSION" val="1.0"/>
  <p:tag name="KSO_WM_UNIT_TYPE" val="i"/>
  <p:tag name="KSO_WM_UNIT_INDEX" val="27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h_f"/>
  <p:tag name="KSO_WM_UNIT_INDEX" val="1_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h_f"/>
  <p:tag name="KSO_WM_UNIT_INDEX" val="2_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8"/>
  <p:tag name="KSO_WM_UNIT_LAYERLEVEL" val="1"/>
  <p:tag name="KSO_WM_TAG_VERSION" val="1.0"/>
  <p:tag name="KSO_WM_UNIT_TYPE" val="i"/>
  <p:tag name="KSO_WM_UNIT_INDEX" val="28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9"/>
  <p:tag name="KSO_WM_UNIT_LAYERLEVEL" val="1"/>
  <p:tag name="KSO_WM_TAG_VERSION" val="1.0"/>
  <p:tag name="KSO_WM_UNIT_TYPE" val="i"/>
  <p:tag name="KSO_WM_UNIT_INDEX" val="29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2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29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29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29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0"/>
  <p:tag name="KSO_WM_UNIT_LAYERLEVEL" val="1"/>
  <p:tag name="KSO_WM_TAG_VERSION" val="1.0"/>
  <p:tag name="KSO_WM_UNIT_TYPE" val="i"/>
  <p:tag name="KSO_WM_UNIT_INDEX" val="30"/>
</p:tagLst>
</file>

<file path=ppt/tags/tag3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30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30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30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3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UNIT_TYPE" val="i"/>
  <p:tag name="KSO_WM_UNIT_INDEX" val="10"/>
</p:tagLst>
</file>

<file path=ppt/tags/tag3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UNIT_TYPE" val="i"/>
  <p:tag name="KSO_WM_UNIT_INDEX" val="11"/>
</p:tagLst>
</file>

<file path=ppt/tags/tag30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UNIT_TYPE" val="i"/>
  <p:tag name="KSO_WM_UNIT_INDEX" val="12"/>
</p:tagLst>
</file>

<file path=ppt/tags/tag3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UNIT_TYPE" val="i"/>
  <p:tag name="KSO_WM_UNIT_INDEX" val="13"/>
</p:tagLst>
</file>

<file path=ppt/tags/tag30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UNIT_TYPE" val="i"/>
  <p:tag name="KSO_WM_UNIT_INDEX" val="14"/>
</p:tagLst>
</file>

<file path=ppt/tags/tag3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UNIT_TYPE" val="i"/>
  <p:tag name="KSO_WM_UNIT_INDEX" val="15"/>
</p:tagLst>
</file>

<file path=ppt/tags/tag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1"/>
  <p:tag name="KSO_WM_UNIT_LAYERLEVEL" val="1"/>
  <p:tag name="KSO_WM_TAG_VERSION" val="1.0"/>
  <p:tag name="KSO_WM_UNIT_TYPE" val="i"/>
  <p:tag name="KSO_WM_UNIT_INDEX" val="31"/>
</p:tagLst>
</file>

<file path=ppt/tags/tag3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1.0"/>
  <p:tag name="KSO_WM_UNIT_TYPE" val="i"/>
  <p:tag name="KSO_WM_UNIT_INDEX" val="16"/>
</p:tagLst>
</file>

<file path=ppt/tags/tag3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1.0"/>
  <p:tag name="KSO_WM_UNIT_TYPE" val="i"/>
  <p:tag name="KSO_WM_UNIT_INDEX" val="17"/>
</p:tagLst>
</file>

<file path=ppt/tags/tag3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1.0"/>
  <p:tag name="KSO_WM_UNIT_TYPE" val="i"/>
  <p:tag name="KSO_WM_UNIT_INDEX" val="18"/>
</p:tagLst>
</file>

<file path=ppt/tags/tag3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1.0"/>
  <p:tag name="KSO_WM_UNIT_TYPE" val="i"/>
  <p:tag name="KSO_WM_UNIT_INDEX" val="19"/>
</p:tagLst>
</file>

<file path=ppt/tags/tag3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1.0"/>
  <p:tag name="KSO_WM_UNIT_TYPE" val="i"/>
  <p:tag name="KSO_WM_UNIT_INDEX" val="20"/>
</p:tagLst>
</file>

<file path=ppt/tags/tag3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1.0"/>
  <p:tag name="KSO_WM_UNIT_TYPE" val="i"/>
  <p:tag name="KSO_WM_UNIT_INDEX" val="21"/>
</p:tagLst>
</file>

<file path=ppt/tags/tag3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1.0"/>
  <p:tag name="KSO_WM_UNIT_TYPE" val="i"/>
  <p:tag name="KSO_WM_UNIT_INDEX" val="22"/>
</p:tagLst>
</file>

<file path=ppt/tags/tag3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1.0"/>
  <p:tag name="KSO_WM_UNIT_TYPE" val="i"/>
  <p:tag name="KSO_WM_UNIT_INDEX" val="23"/>
</p:tagLst>
</file>

<file path=ppt/tags/tag3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1.0"/>
  <p:tag name="KSO_WM_UNIT_TYPE" val="i"/>
  <p:tag name="KSO_WM_UNIT_INDEX" val="24"/>
</p:tagLst>
</file>

<file path=ppt/tags/tag3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1.0"/>
  <p:tag name="KSO_WM_UNIT_TYPE" val="i"/>
  <p:tag name="KSO_WM_UNIT_INDEX" val="25"/>
</p:tagLst>
</file>

<file path=ppt/tags/tag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2"/>
  <p:tag name="KSO_WM_UNIT_LAYERLEVEL" val="1"/>
  <p:tag name="KSO_WM_TAG_VERSION" val="1.0"/>
  <p:tag name="KSO_WM_UNIT_TYPE" val="i"/>
  <p:tag name="KSO_WM_UNIT_INDEX" val="32"/>
</p:tagLst>
</file>

<file path=ppt/tags/tag3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1.0"/>
  <p:tag name="KSO_WM_UNIT_TYPE" val="i"/>
  <p:tag name="KSO_WM_UNIT_INDEX" val="26"/>
</p:tagLst>
</file>

<file path=ppt/tags/tag3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1.0"/>
  <p:tag name="KSO_WM_UNIT_TYPE" val="i"/>
  <p:tag name="KSO_WM_UNIT_INDEX" val="27"/>
</p:tagLst>
</file>

<file path=ppt/tags/tag3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1.0"/>
  <p:tag name="KSO_WM_UNIT_TYPE" val="i"/>
  <p:tag name="KSO_WM_UNIT_INDEX" val="28"/>
</p:tagLst>
</file>

<file path=ppt/tags/tag3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1.0"/>
  <p:tag name="KSO_WM_UNIT_TYPE" val="i"/>
  <p:tag name="KSO_WM_UNIT_INDEX" val="29"/>
</p:tagLst>
</file>

<file path=ppt/tags/tag3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1.0"/>
  <p:tag name="KSO_WM_UNIT_TYPE" val="i"/>
  <p:tag name="KSO_WM_UNIT_INDEX" val="30"/>
</p:tagLst>
</file>

<file path=ppt/tags/tag3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1.0"/>
  <p:tag name="KSO_WM_UNIT_TYPE" val="i"/>
  <p:tag name="KSO_WM_UNIT_INDEX" val="31"/>
</p:tagLst>
</file>

<file path=ppt/tags/tag3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2"/>
  <p:tag name="KSO_WM_UNIT_LAYERLEVEL" val="1"/>
  <p:tag name="KSO_WM_TAG_VERSION" val="1.0"/>
  <p:tag name="KSO_WM_UNIT_TYPE" val="i"/>
  <p:tag name="KSO_WM_UNIT_INDEX" val="32"/>
</p:tagLst>
</file>

<file path=ppt/tags/tag3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3"/>
  <p:tag name="KSO_WM_UNIT_LAYERLEVEL" val="1"/>
  <p:tag name="KSO_WM_TAG_VERSION" val="1.0"/>
  <p:tag name="KSO_WM_UNIT_TYPE" val="i"/>
  <p:tag name="KSO_WM_UNIT_INDEX" val="33"/>
</p:tagLst>
</file>

<file path=ppt/tags/tag3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4"/>
  <p:tag name="KSO_WM_UNIT_LAYERLEVEL" val="1"/>
  <p:tag name="KSO_WM_TAG_VERSION" val="1.0"/>
  <p:tag name="KSO_WM_UNIT_TYPE" val="i"/>
  <p:tag name="KSO_WM_UNIT_INDEX" val="34"/>
</p:tagLst>
</file>

<file path=ppt/tags/tag3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5"/>
  <p:tag name="KSO_WM_UNIT_LAYERLEVEL" val="1"/>
  <p:tag name="KSO_WM_TAG_VERSION" val="1.0"/>
  <p:tag name="KSO_WM_UNIT_TYPE" val="i"/>
  <p:tag name="KSO_WM_UNIT_INDEX" val="35"/>
</p:tagLst>
</file>

<file path=ppt/tags/tag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3"/>
  <p:tag name="KSO_WM_UNIT_LAYERLEVEL" val="1"/>
  <p:tag name="KSO_WM_TAG_VERSION" val="1.0"/>
  <p:tag name="KSO_WM_UNIT_TYPE" val="i"/>
  <p:tag name="KSO_WM_UNIT_INDEX" val="33"/>
</p:tagLst>
</file>

<file path=ppt/tags/tag3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6"/>
  <p:tag name="KSO_WM_UNIT_LAYERLEVEL" val="1"/>
  <p:tag name="KSO_WM_TAG_VERSION" val="1.0"/>
  <p:tag name="KSO_WM_UNIT_TYPE" val="i"/>
  <p:tag name="KSO_WM_UNIT_INDEX" val="36"/>
</p:tagLst>
</file>

<file path=ppt/tags/tag3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7"/>
  <p:tag name="KSO_WM_UNIT_LAYERLEVEL" val="1"/>
  <p:tag name="KSO_WM_TAG_VERSION" val="1.0"/>
  <p:tag name="KSO_WM_UNIT_TYPE" val="i"/>
  <p:tag name="KSO_WM_UNIT_INDEX" val="37"/>
</p:tagLst>
</file>

<file path=ppt/tags/tag3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8"/>
  <p:tag name="KSO_WM_UNIT_LAYERLEVEL" val="1"/>
  <p:tag name="KSO_WM_TAG_VERSION" val="1.0"/>
  <p:tag name="KSO_WM_UNIT_TYPE" val="i"/>
  <p:tag name="KSO_WM_UNIT_INDEX" val="38"/>
</p:tagLst>
</file>

<file path=ppt/tags/tag3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9"/>
  <p:tag name="KSO_WM_UNIT_LAYERLEVEL" val="1"/>
  <p:tag name="KSO_WM_TAG_VERSION" val="1.0"/>
  <p:tag name="KSO_WM_UNIT_TYPE" val="i"/>
  <p:tag name="KSO_WM_UNIT_INDEX" val="39"/>
</p:tagLst>
</file>

<file path=ppt/tags/tag3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0"/>
  <p:tag name="KSO_WM_UNIT_LAYERLEVEL" val="1"/>
  <p:tag name="KSO_WM_TAG_VERSION" val="1.0"/>
  <p:tag name="KSO_WM_UNIT_TYPE" val="i"/>
  <p:tag name="KSO_WM_UNIT_INDEX" val="40"/>
</p:tagLst>
</file>

<file path=ppt/tags/tag3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1"/>
  <p:tag name="KSO_WM_UNIT_LAYERLEVEL" val="1"/>
  <p:tag name="KSO_WM_TAG_VERSION" val="1.0"/>
  <p:tag name="KSO_WM_UNIT_TYPE" val="i"/>
  <p:tag name="KSO_WM_UNIT_INDEX" val="41"/>
</p:tagLst>
</file>

<file path=ppt/tags/tag3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2"/>
  <p:tag name="KSO_WM_UNIT_LAYERLEVEL" val="1"/>
  <p:tag name="KSO_WM_TAG_VERSION" val="1.0"/>
  <p:tag name="KSO_WM_UNIT_TYPE" val="i"/>
  <p:tag name="KSO_WM_UNIT_INDEX" val="42"/>
</p:tagLst>
</file>

<file path=ppt/tags/tag3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3"/>
  <p:tag name="KSO_WM_UNIT_LAYERLEVEL" val="1"/>
  <p:tag name="KSO_WM_TAG_VERSION" val="1.0"/>
  <p:tag name="KSO_WM_UNIT_TYPE" val="i"/>
  <p:tag name="KSO_WM_UNIT_INDEX" val="43"/>
</p:tagLst>
</file>

<file path=ppt/tags/tag3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4"/>
  <p:tag name="KSO_WM_UNIT_LAYERLEVEL" val="1"/>
  <p:tag name="KSO_WM_TAG_VERSION" val="1.0"/>
  <p:tag name="KSO_WM_UNIT_TYPE" val="i"/>
  <p:tag name="KSO_WM_UNIT_INDEX" val="44"/>
</p:tagLst>
</file>

<file path=ppt/tags/tag3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5"/>
  <p:tag name="KSO_WM_UNIT_LAYERLEVEL" val="1"/>
  <p:tag name="KSO_WM_TAG_VERSION" val="1.0"/>
  <p:tag name="KSO_WM_UNIT_TYPE" val="i"/>
  <p:tag name="KSO_WM_UNIT_INDEX" val="45"/>
</p:tagLst>
</file>

<file path=ppt/tags/tag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4"/>
  <p:tag name="KSO_WM_UNIT_LAYERLEVEL" val="1"/>
  <p:tag name="KSO_WM_TAG_VERSION" val="1.0"/>
  <p:tag name="KSO_WM_UNIT_TYPE" val="i"/>
  <p:tag name="KSO_WM_UNIT_INDEX" val="34"/>
</p:tagLst>
</file>

<file path=ppt/tags/tag3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6"/>
  <p:tag name="KSO_WM_UNIT_LAYERLEVEL" val="1"/>
  <p:tag name="KSO_WM_TAG_VERSION" val="1.0"/>
  <p:tag name="KSO_WM_UNIT_TYPE" val="i"/>
  <p:tag name="KSO_WM_UNIT_INDEX" val="46"/>
</p:tagLst>
</file>

<file path=ppt/tags/tag3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7"/>
  <p:tag name="KSO_WM_UNIT_LAYERLEVEL" val="1"/>
  <p:tag name="KSO_WM_TAG_VERSION" val="1.0"/>
  <p:tag name="KSO_WM_UNIT_TYPE" val="i"/>
  <p:tag name="KSO_WM_UNIT_INDEX" val="47"/>
</p:tagLst>
</file>

<file path=ppt/tags/tag3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8"/>
  <p:tag name="KSO_WM_UNIT_LAYERLEVEL" val="1"/>
  <p:tag name="KSO_WM_TAG_VERSION" val="1.0"/>
  <p:tag name="KSO_WM_UNIT_TYPE" val="i"/>
  <p:tag name="KSO_WM_UNIT_INDEX" val="48"/>
</p:tagLst>
</file>

<file path=ppt/tags/tag3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9"/>
  <p:tag name="KSO_WM_UNIT_LAYERLEVEL" val="1"/>
  <p:tag name="KSO_WM_TAG_VERSION" val="1.0"/>
  <p:tag name="KSO_WM_UNIT_TYPE" val="i"/>
  <p:tag name="KSO_WM_UNIT_INDEX" val="49"/>
</p:tagLst>
</file>

<file path=ppt/tags/tag3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0"/>
  <p:tag name="KSO_WM_UNIT_LAYERLEVEL" val="1"/>
  <p:tag name="KSO_WM_TAG_VERSION" val="1.0"/>
  <p:tag name="KSO_WM_UNIT_TYPE" val="i"/>
  <p:tag name="KSO_WM_UNIT_INDEX" val="50"/>
</p:tagLst>
</file>

<file path=ppt/tags/tag3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1"/>
  <p:tag name="KSO_WM_UNIT_LAYERLEVEL" val="1"/>
  <p:tag name="KSO_WM_TAG_VERSION" val="1.0"/>
  <p:tag name="KSO_WM_UNIT_TYPE" val="i"/>
  <p:tag name="KSO_WM_UNIT_INDEX" val="51"/>
</p:tagLst>
</file>

<file path=ppt/tags/tag3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2"/>
  <p:tag name="KSO_WM_UNIT_LAYERLEVEL" val="1"/>
  <p:tag name="KSO_WM_TAG_VERSION" val="1.0"/>
  <p:tag name="KSO_WM_UNIT_TYPE" val="i"/>
  <p:tag name="KSO_WM_UNIT_INDEX" val="52"/>
</p:tagLst>
</file>

<file path=ppt/tags/tag3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3"/>
  <p:tag name="KSO_WM_UNIT_LAYERLEVEL" val="1"/>
  <p:tag name="KSO_WM_TAG_VERSION" val="1.0"/>
  <p:tag name="KSO_WM_UNIT_TYPE" val="i"/>
  <p:tag name="KSO_WM_UNIT_INDEX" val="53"/>
</p:tagLst>
</file>

<file path=ppt/tags/tag3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4"/>
  <p:tag name="KSO_WM_UNIT_LAYERLEVEL" val="1"/>
  <p:tag name="KSO_WM_TAG_VERSION" val="1.0"/>
  <p:tag name="KSO_WM_UNIT_TYPE" val="i"/>
  <p:tag name="KSO_WM_UNIT_INDEX" val="54"/>
</p:tagLst>
</file>

<file path=ppt/tags/tag3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5"/>
  <p:tag name="KSO_WM_UNIT_LAYERLEVEL" val="1"/>
  <p:tag name="KSO_WM_TAG_VERSION" val="1.0"/>
  <p:tag name="KSO_WM_UNIT_TYPE" val="i"/>
  <p:tag name="KSO_WM_UNIT_INDEX" val="55"/>
</p:tagLst>
</file>

<file path=ppt/tags/tag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5"/>
  <p:tag name="KSO_WM_UNIT_LAYERLEVEL" val="1"/>
  <p:tag name="KSO_WM_TAG_VERSION" val="1.0"/>
  <p:tag name="KSO_WM_UNIT_TYPE" val="i"/>
  <p:tag name="KSO_WM_UNIT_INDEX" val="35"/>
</p:tagLst>
</file>

<file path=ppt/tags/tag3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6"/>
  <p:tag name="KSO_WM_UNIT_LAYERLEVEL" val="1"/>
  <p:tag name="KSO_WM_TAG_VERSION" val="1.0"/>
  <p:tag name="KSO_WM_UNIT_TYPE" val="i"/>
  <p:tag name="KSO_WM_UNIT_INDEX" val="56"/>
</p:tagLst>
</file>

<file path=ppt/tags/tag3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7"/>
  <p:tag name="KSO_WM_UNIT_LAYERLEVEL" val="1"/>
  <p:tag name="KSO_WM_TAG_VERSION" val="1.0"/>
  <p:tag name="KSO_WM_UNIT_TYPE" val="i"/>
  <p:tag name="KSO_WM_UNIT_INDEX" val="57"/>
</p:tagLst>
</file>

<file path=ppt/tags/tag3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8"/>
  <p:tag name="KSO_WM_UNIT_LAYERLEVEL" val="1"/>
  <p:tag name="KSO_WM_TAG_VERSION" val="1.0"/>
  <p:tag name="KSO_WM_UNIT_TYPE" val="i"/>
  <p:tag name="KSO_WM_UNIT_INDEX" val="58"/>
</p:tagLst>
</file>

<file path=ppt/tags/tag3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9"/>
  <p:tag name="KSO_WM_UNIT_LAYERLEVEL" val="1"/>
  <p:tag name="KSO_WM_TAG_VERSION" val="1.0"/>
  <p:tag name="KSO_WM_UNIT_TYPE" val="i"/>
  <p:tag name="KSO_WM_UNIT_INDEX" val="59"/>
</p:tagLst>
</file>

<file path=ppt/tags/tag3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0"/>
  <p:tag name="KSO_WM_UNIT_LAYERLEVEL" val="1"/>
  <p:tag name="KSO_WM_TAG_VERSION" val="1.0"/>
  <p:tag name="KSO_WM_UNIT_TYPE" val="i"/>
  <p:tag name="KSO_WM_UNIT_INDEX" val="60"/>
</p:tagLst>
</file>

<file path=ppt/tags/tag3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1"/>
  <p:tag name="KSO_WM_UNIT_LAYERLEVEL" val="1"/>
  <p:tag name="KSO_WM_TAG_VERSION" val="1.0"/>
  <p:tag name="KSO_WM_UNIT_TYPE" val="i"/>
  <p:tag name="KSO_WM_UNIT_INDEX" val="61"/>
</p:tagLst>
</file>

<file path=ppt/tags/tag3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2"/>
  <p:tag name="KSO_WM_UNIT_LAYERLEVEL" val="1"/>
  <p:tag name="KSO_WM_TAG_VERSION" val="1.0"/>
  <p:tag name="KSO_WM_UNIT_TYPE" val="i"/>
  <p:tag name="KSO_WM_UNIT_INDEX" val="62"/>
</p:tagLst>
</file>

<file path=ppt/tags/tag3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3"/>
  <p:tag name="KSO_WM_UNIT_LAYERLEVEL" val="1"/>
  <p:tag name="KSO_WM_TAG_VERSION" val="1.0"/>
  <p:tag name="KSO_WM_UNIT_TYPE" val="i"/>
  <p:tag name="KSO_WM_UNIT_INDEX" val="63"/>
</p:tagLst>
</file>

<file path=ppt/tags/tag35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4"/>
  <p:tag name="KSO_WM_UNIT_LAYERLEVEL" val="1"/>
  <p:tag name="KSO_WM_TAG_VERSION" val="1.0"/>
  <p:tag name="KSO_WM_UNIT_TYPE" val="i"/>
  <p:tag name="KSO_WM_UNIT_INDEX" val="64"/>
</p:tagLst>
</file>

<file path=ppt/tags/tag35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5"/>
  <p:tag name="KSO_WM_UNIT_LAYERLEVEL" val="1"/>
  <p:tag name="KSO_WM_TAG_VERSION" val="1.0"/>
  <p:tag name="KSO_WM_UNIT_TYPE" val="i"/>
  <p:tag name="KSO_WM_UNIT_INDEX" val="65"/>
</p:tagLst>
</file>

<file path=ppt/tags/tag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6"/>
  <p:tag name="KSO_WM_UNIT_LAYERLEVEL" val="1"/>
  <p:tag name="KSO_WM_TAG_VERSION" val="1.0"/>
  <p:tag name="KSO_WM_UNIT_TYPE" val="i"/>
  <p:tag name="KSO_WM_UNIT_INDEX" val="36"/>
</p:tagLst>
</file>

<file path=ppt/tags/tag3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6"/>
  <p:tag name="KSO_WM_UNIT_LAYERLEVEL" val="1"/>
  <p:tag name="KSO_WM_TAG_VERSION" val="1.0"/>
  <p:tag name="KSO_WM_UNIT_TYPE" val="i"/>
  <p:tag name="KSO_WM_UNIT_INDEX" val="66"/>
</p:tagLst>
</file>

<file path=ppt/tags/tag3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7"/>
  <p:tag name="KSO_WM_UNIT_LAYERLEVEL" val="1"/>
  <p:tag name="KSO_WM_TAG_VERSION" val="1.0"/>
  <p:tag name="KSO_WM_UNIT_TYPE" val="i"/>
  <p:tag name="KSO_WM_UNIT_INDEX" val="67"/>
</p:tagLst>
</file>

<file path=ppt/tags/tag3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8"/>
  <p:tag name="KSO_WM_UNIT_LAYERLEVEL" val="1"/>
  <p:tag name="KSO_WM_TAG_VERSION" val="1.0"/>
  <p:tag name="KSO_WM_UNIT_TYPE" val="i"/>
  <p:tag name="KSO_WM_UNIT_INDEX" val="68"/>
</p:tagLst>
</file>

<file path=ppt/tags/tag3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9"/>
  <p:tag name="KSO_WM_UNIT_LAYERLEVEL" val="1"/>
  <p:tag name="KSO_WM_TAG_VERSION" val="1.0"/>
  <p:tag name="KSO_WM_UNIT_TYPE" val="i"/>
  <p:tag name="KSO_WM_UNIT_INDEX" val="69"/>
</p:tagLst>
</file>

<file path=ppt/tags/tag3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0"/>
  <p:tag name="KSO_WM_UNIT_LAYERLEVEL" val="1"/>
  <p:tag name="KSO_WM_TAG_VERSION" val="1.0"/>
  <p:tag name="KSO_WM_UNIT_TYPE" val="i"/>
  <p:tag name="KSO_WM_UNIT_INDEX" val="70"/>
</p:tagLst>
</file>

<file path=ppt/tags/tag36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1"/>
  <p:tag name="KSO_WM_UNIT_LAYERLEVEL" val="1"/>
  <p:tag name="KSO_WM_TAG_VERSION" val="1.0"/>
  <p:tag name="KSO_WM_UNIT_TYPE" val="i"/>
  <p:tag name="KSO_WM_UNIT_INDEX" val="71"/>
</p:tagLst>
</file>

<file path=ppt/tags/tag36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2"/>
  <p:tag name="KSO_WM_UNIT_LAYERLEVEL" val="1"/>
  <p:tag name="KSO_WM_TAG_VERSION" val="1.0"/>
  <p:tag name="KSO_WM_UNIT_TYPE" val="i"/>
  <p:tag name="KSO_WM_UNIT_INDEX" val="72"/>
</p:tagLst>
</file>

<file path=ppt/tags/tag36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3"/>
  <p:tag name="KSO_WM_UNIT_LAYERLEVEL" val="1"/>
  <p:tag name="KSO_WM_TAG_VERSION" val="1.0"/>
  <p:tag name="KSO_WM_UNIT_TYPE" val="i"/>
  <p:tag name="KSO_WM_UNIT_INDEX" val="73"/>
</p:tagLst>
</file>

<file path=ppt/tags/tag36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4"/>
  <p:tag name="KSO_WM_UNIT_LAYERLEVEL" val="1"/>
  <p:tag name="KSO_WM_TAG_VERSION" val="1.0"/>
  <p:tag name="KSO_WM_UNIT_TYPE" val="i"/>
  <p:tag name="KSO_WM_UNIT_INDEX" val="74"/>
</p:tagLst>
</file>

<file path=ppt/tags/tag36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5"/>
  <p:tag name="KSO_WM_UNIT_LAYERLEVEL" val="1"/>
  <p:tag name="KSO_WM_TAG_VERSION" val="1.0"/>
  <p:tag name="KSO_WM_UNIT_TYPE" val="i"/>
  <p:tag name="KSO_WM_UNIT_INDEX" val="75"/>
</p:tagLst>
</file>

<file path=ppt/tags/tag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7"/>
  <p:tag name="KSO_WM_UNIT_LAYERLEVEL" val="1"/>
  <p:tag name="KSO_WM_TAG_VERSION" val="1.0"/>
  <p:tag name="KSO_WM_UNIT_TYPE" val="i"/>
  <p:tag name="KSO_WM_UNIT_INDEX" val="37"/>
</p:tagLst>
</file>

<file path=ppt/tags/tag37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6"/>
  <p:tag name="KSO_WM_UNIT_LAYERLEVEL" val="1"/>
  <p:tag name="KSO_WM_TAG_VERSION" val="1.0"/>
  <p:tag name="KSO_WM_UNIT_TYPE" val="i"/>
  <p:tag name="KSO_WM_UNIT_INDEX" val="76"/>
</p:tagLst>
</file>

<file path=ppt/tags/tag37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7"/>
  <p:tag name="KSO_WM_UNIT_LAYERLEVEL" val="1"/>
  <p:tag name="KSO_WM_TAG_VERSION" val="1.0"/>
  <p:tag name="KSO_WM_UNIT_TYPE" val="i"/>
  <p:tag name="KSO_WM_UNIT_INDEX" val="77"/>
</p:tagLst>
</file>

<file path=ppt/tags/tag37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8"/>
  <p:tag name="KSO_WM_UNIT_LAYERLEVEL" val="1"/>
  <p:tag name="KSO_WM_TAG_VERSION" val="1.0"/>
  <p:tag name="KSO_WM_UNIT_TYPE" val="i"/>
  <p:tag name="KSO_WM_UNIT_INDEX" val="78"/>
</p:tagLst>
</file>

<file path=ppt/tags/tag37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9"/>
  <p:tag name="KSO_WM_UNIT_LAYERLEVEL" val="1"/>
  <p:tag name="KSO_WM_TAG_VERSION" val="1.0"/>
  <p:tag name="KSO_WM_UNIT_TYPE" val="i"/>
  <p:tag name="KSO_WM_UNIT_INDEX" val="79"/>
</p:tagLst>
</file>

<file path=ppt/tags/tag3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0"/>
  <p:tag name="KSO_WM_UNIT_LAYERLEVEL" val="1"/>
  <p:tag name="KSO_WM_TAG_VERSION" val="1.0"/>
  <p:tag name="KSO_WM_UNIT_TYPE" val="i"/>
  <p:tag name="KSO_WM_UNIT_INDEX" val="80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1.0"/>
  <p:tag name="KSO_WM_BEAUTIFY_FLAG" val="#wm#"/>
  <p:tag name="KSO_WM_UNIT_SUBTYPE" val="c"/>
  <p:tag name="KSO_WM_UNIT_PRESET_TEXT" val="2023-7-18"/>
  <p:tag name="KSO_WM_UNIT_NOCLEAR" val="0"/>
  <p:tag name="KSO_WM_UNIT_VALUE" val="16"/>
  <p:tag name="KSO_WM_UNIT_TYPE" val="f"/>
  <p:tag name="KSO_WM_UNIT_INDEX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8"/>
  <p:tag name="KSO_WM_UNIT_LAYERLEVEL" val="1"/>
  <p:tag name="KSO_WM_TAG_VERSION" val="1.0"/>
  <p:tag name="KSO_WM_UNIT_TYPE" val="i"/>
  <p:tag name="KSO_WM_UNIT_INDEX" val="38"/>
</p:tagLst>
</file>

<file path=ppt/tags/tag3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1"/>
  <p:tag name="KSO_WM_UNIT_LAYERLEVEL" val="1"/>
  <p:tag name="KSO_WM_TAG_VERSION" val="1.0"/>
  <p:tag name="KSO_WM_UNIT_TYPE" val="i"/>
  <p:tag name="KSO_WM_UNIT_INDEX" val="81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2"/>
  <p:tag name="KSO_WM_UNIT_LAYERLEVEL" val="1"/>
  <p:tag name="KSO_WM_TAG_VERSION" val="1.0"/>
  <p:tag name="KSO_WM_BEAUTIFY_FLAG" val="#wm#"/>
  <p:tag name="KSO_WM_UNIT_TYPE" val="i"/>
  <p:tag name="KSO_WM_UNIT_INDEX" val="8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985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g"/>
  <p:tag name="KSO_WM_UNIT_PRESET_TEXT" val="单击此处编辑母版文本样式&#10;二级&#10;三级&#10;四级&#10;五级"/>
  <p:tag name="KSO_WM_UNIT_NOCLEAR" val="0"/>
  <p:tag name="KSO_WM_UNIT_VALUE" val="340"/>
  <p:tag name="KSO_WM_UNIT_TYPE" val="f"/>
  <p:tag name="KSO_WM_UNIT_INDEX" val="1"/>
  <p:tag name="KSO_WM_TEMPLATE_CATEGORY" val="custom"/>
  <p:tag name="KSO_WM_TEMPLATE_INDEX" val="20230985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TYPE" val="i"/>
  <p:tag name="KSO_WM_UNIT_INDEX" val="1"/>
</p:tagLst>
</file>

<file path=ppt/tags/tag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9"/>
  <p:tag name="KSO_WM_UNIT_LAYERLEVEL" val="1"/>
  <p:tag name="KSO_WM_TAG_VERSION" val="1.0"/>
  <p:tag name="KSO_WM_UNIT_TYPE" val="i"/>
  <p:tag name="KSO_WM_UNIT_INDEX" val="39"/>
</p:tagLst>
</file>

<file path=ppt/tags/tag39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UNIT_TYPE" val="i"/>
  <p:tag name="KSO_WM_UNIT_INDEX" val="2"/>
</p:tagLst>
</file>

<file path=ppt/tags/tag39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1.0"/>
  <p:tag name="KSO_WM_UNIT_TYPE" val="i"/>
  <p:tag name="KSO_WM_UNIT_INDEX" val="3"/>
</p:tagLst>
</file>

<file path=ppt/tags/tag39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1.0"/>
  <p:tag name="KSO_WM_UNIT_TYPE" val="i"/>
  <p:tag name="KSO_WM_UNIT_INDEX" val="4"/>
</p:tagLst>
</file>

<file path=ppt/tags/tag39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1.0"/>
  <p:tag name="KSO_WM_UNIT_TYPE" val="i"/>
  <p:tag name="KSO_WM_UNIT_INDEX" val="5"/>
</p:tagLst>
</file>

<file path=ppt/tags/tag39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1.0"/>
  <p:tag name="KSO_WM_UNIT_TYPE" val="i"/>
  <p:tag name="KSO_WM_UNIT_INDEX" val="6"/>
</p:tagLst>
</file>

<file path=ppt/tags/tag3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1.0"/>
  <p:tag name="KSO_WM_UNIT_TYPE" val="i"/>
  <p:tag name="KSO_WM_UNIT_INDEX" val="7"/>
</p:tagLst>
</file>

<file path=ppt/tags/tag3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1.0"/>
  <p:tag name="KSO_WM_UNIT_TYPE" val="i"/>
  <p:tag name="KSO_WM_UNIT_INDEX" val="8"/>
</p:tagLst>
</file>

<file path=ppt/tags/tag39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1.0"/>
  <p:tag name="KSO_WM_UNIT_TYPE" val="i"/>
  <p:tag name="KSO_WM_UNIT_INDEX" val="9"/>
</p:tagLst>
</file>

<file path=ppt/tags/tag39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1.0"/>
  <p:tag name="KSO_WM_UNIT_TYPE" val="i"/>
  <p:tag name="KSO_WM_UNIT_INDEX" val="10"/>
</p:tagLst>
</file>

<file path=ppt/tags/tag39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1"/>
  <p:tag name="KSO_WM_UNIT_LAYERLEVEL" val="1"/>
  <p:tag name="KSO_WM_TAG_VERSION" val="1.0"/>
  <p:tag name="KSO_WM_UNIT_TYPE" val="i"/>
  <p:tag name="KSO_WM_UNIT_INDEX" val="11"/>
</p:tagLst>
</file>

<file path=ppt/tags/tag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0"/>
  <p:tag name="KSO_WM_UNIT_LAYERLEVEL" val="1"/>
  <p:tag name="KSO_WM_TAG_VERSION" val="1.0"/>
  <p:tag name="KSO_WM_UNIT_TYPE" val="i"/>
  <p:tag name="KSO_WM_UNIT_INDEX" val="40"/>
</p:tagLst>
</file>

<file path=ppt/tags/tag4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2"/>
  <p:tag name="KSO_WM_UNIT_LAYERLEVEL" val="1"/>
  <p:tag name="KSO_WM_TAG_VERSION" val="1.0"/>
  <p:tag name="KSO_WM_UNIT_TYPE" val="i"/>
  <p:tag name="KSO_WM_UNIT_INDEX" val="12"/>
</p:tagLst>
</file>

<file path=ppt/tags/tag40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3"/>
  <p:tag name="KSO_WM_UNIT_LAYERLEVEL" val="1"/>
  <p:tag name="KSO_WM_TAG_VERSION" val="1.0"/>
  <p:tag name="KSO_WM_UNIT_TYPE" val="i"/>
  <p:tag name="KSO_WM_UNIT_INDEX" val="13"/>
</p:tagLst>
</file>

<file path=ppt/tags/tag40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4"/>
  <p:tag name="KSO_WM_UNIT_LAYERLEVEL" val="1"/>
  <p:tag name="KSO_WM_TAG_VERSION" val="1.0"/>
  <p:tag name="KSO_WM_UNIT_TYPE" val="i"/>
  <p:tag name="KSO_WM_UNIT_INDEX" val="14"/>
</p:tagLst>
</file>

<file path=ppt/tags/tag40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5"/>
  <p:tag name="KSO_WM_UNIT_LAYERLEVEL" val="1"/>
  <p:tag name="KSO_WM_TAG_VERSION" val="1.0"/>
  <p:tag name="KSO_WM_UNIT_TYPE" val="i"/>
  <p:tag name="KSO_WM_UNIT_INDEX" val="15"/>
</p:tagLst>
</file>

<file path=ppt/tags/tag4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6"/>
  <p:tag name="KSO_WM_UNIT_LAYERLEVEL" val="1"/>
  <p:tag name="KSO_WM_TAG_VERSION" val="1.0"/>
  <p:tag name="KSO_WM_UNIT_TYPE" val="i"/>
  <p:tag name="KSO_WM_UNIT_INDEX" val="16"/>
</p:tagLst>
</file>

<file path=ppt/tags/tag4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7"/>
  <p:tag name="KSO_WM_UNIT_LAYERLEVEL" val="1"/>
  <p:tag name="KSO_WM_TAG_VERSION" val="1.0"/>
  <p:tag name="KSO_WM_UNIT_TYPE" val="i"/>
  <p:tag name="KSO_WM_UNIT_INDEX" val="17"/>
</p:tagLst>
</file>

<file path=ppt/tags/tag40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8"/>
  <p:tag name="KSO_WM_UNIT_LAYERLEVEL" val="1"/>
  <p:tag name="KSO_WM_TAG_VERSION" val="1.0"/>
  <p:tag name="KSO_WM_UNIT_TYPE" val="i"/>
  <p:tag name="KSO_WM_UNIT_INDEX" val="18"/>
</p:tagLst>
</file>

<file path=ppt/tags/tag4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9"/>
  <p:tag name="KSO_WM_UNIT_LAYERLEVEL" val="1"/>
  <p:tag name="KSO_WM_TAG_VERSION" val="1.0"/>
  <p:tag name="KSO_WM_UNIT_TYPE" val="i"/>
  <p:tag name="KSO_WM_UNIT_INDEX" val="19"/>
</p:tagLst>
</file>

<file path=ppt/tags/tag40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0"/>
  <p:tag name="KSO_WM_UNIT_LAYERLEVEL" val="1"/>
  <p:tag name="KSO_WM_TAG_VERSION" val="1.0"/>
  <p:tag name="KSO_WM_UNIT_TYPE" val="i"/>
  <p:tag name="KSO_WM_UNIT_INDEX" val="20"/>
</p:tagLst>
</file>

<file path=ppt/tags/tag4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1"/>
  <p:tag name="KSO_WM_UNIT_LAYERLEVEL" val="1"/>
  <p:tag name="KSO_WM_TAG_VERSION" val="1.0"/>
  <p:tag name="KSO_WM_UNIT_TYPE" val="i"/>
  <p:tag name="KSO_WM_UNIT_INDEX" val="21"/>
</p:tagLst>
</file>

<file path=ppt/tags/tag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1"/>
  <p:tag name="KSO_WM_UNIT_LAYERLEVEL" val="1"/>
  <p:tag name="KSO_WM_TAG_VERSION" val="1.0"/>
  <p:tag name="KSO_WM_UNIT_TYPE" val="i"/>
  <p:tag name="KSO_WM_UNIT_INDEX" val="41"/>
</p:tagLst>
</file>

<file path=ppt/tags/tag4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2"/>
  <p:tag name="KSO_WM_UNIT_LAYERLEVEL" val="1"/>
  <p:tag name="KSO_WM_TAG_VERSION" val="1.0"/>
  <p:tag name="KSO_WM_UNIT_TYPE" val="i"/>
  <p:tag name="KSO_WM_UNIT_INDEX" val="22"/>
</p:tagLst>
</file>

<file path=ppt/tags/tag4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3"/>
  <p:tag name="KSO_WM_UNIT_LAYERLEVEL" val="1"/>
  <p:tag name="KSO_WM_TAG_VERSION" val="1.0"/>
  <p:tag name="KSO_WM_UNIT_TYPE" val="i"/>
  <p:tag name="KSO_WM_UNIT_INDEX" val="23"/>
</p:tagLst>
</file>

<file path=ppt/tags/tag4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4"/>
  <p:tag name="KSO_WM_UNIT_LAYERLEVEL" val="1"/>
  <p:tag name="KSO_WM_TAG_VERSION" val="1.0"/>
  <p:tag name="KSO_WM_UNIT_TYPE" val="i"/>
  <p:tag name="KSO_WM_UNIT_INDEX" val="24"/>
</p:tagLst>
</file>

<file path=ppt/tags/tag4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5"/>
  <p:tag name="KSO_WM_UNIT_LAYERLEVEL" val="1"/>
  <p:tag name="KSO_WM_TAG_VERSION" val="1.0"/>
  <p:tag name="KSO_WM_UNIT_TYPE" val="i"/>
  <p:tag name="KSO_WM_UNIT_INDEX" val="25"/>
</p:tagLst>
</file>

<file path=ppt/tags/tag4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6"/>
  <p:tag name="KSO_WM_UNIT_LAYERLEVEL" val="1"/>
  <p:tag name="KSO_WM_TAG_VERSION" val="1.0"/>
  <p:tag name="KSO_WM_UNIT_TYPE" val="i"/>
  <p:tag name="KSO_WM_UNIT_INDEX" val="26"/>
</p:tagLst>
</file>

<file path=ppt/tags/tag4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7"/>
  <p:tag name="KSO_WM_UNIT_LAYERLEVEL" val="1"/>
  <p:tag name="KSO_WM_TAG_VERSION" val="1.0"/>
  <p:tag name="KSO_WM_UNIT_TYPE" val="i"/>
  <p:tag name="KSO_WM_UNIT_INDEX" val="27"/>
</p:tagLst>
</file>

<file path=ppt/tags/tag4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8"/>
  <p:tag name="KSO_WM_UNIT_LAYERLEVEL" val="1"/>
  <p:tag name="KSO_WM_TAG_VERSION" val="1.0"/>
  <p:tag name="KSO_WM_UNIT_TYPE" val="i"/>
  <p:tag name="KSO_WM_UNIT_INDEX" val="28"/>
</p:tagLst>
</file>

<file path=ppt/tags/tag4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9"/>
  <p:tag name="KSO_WM_UNIT_LAYERLEVEL" val="1"/>
  <p:tag name="KSO_WM_TAG_VERSION" val="1.0"/>
  <p:tag name="KSO_WM_UNIT_TYPE" val="i"/>
  <p:tag name="KSO_WM_UNIT_INDEX" val="29"/>
</p:tagLst>
</file>

<file path=ppt/tags/tag4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0"/>
  <p:tag name="KSO_WM_UNIT_LAYERLEVEL" val="1"/>
  <p:tag name="KSO_WM_TAG_VERSION" val="1.0"/>
  <p:tag name="KSO_WM_UNIT_TYPE" val="i"/>
  <p:tag name="KSO_WM_UNIT_INDEX" val="30"/>
</p:tagLst>
</file>

<file path=ppt/tags/tag4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1"/>
  <p:tag name="KSO_WM_UNIT_LAYERLEVEL" val="1"/>
  <p:tag name="KSO_WM_TAG_VERSION" val="1.0"/>
  <p:tag name="KSO_WM_UNIT_TYPE" val="i"/>
  <p:tag name="KSO_WM_UNIT_INDEX" val="31"/>
</p:tagLst>
</file>

<file path=ppt/tags/tag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2"/>
  <p:tag name="KSO_WM_UNIT_LAYERLEVEL" val="1"/>
  <p:tag name="KSO_WM_TAG_VERSION" val="1.0"/>
  <p:tag name="KSO_WM_UNIT_TYPE" val="i"/>
  <p:tag name="KSO_WM_UNIT_INDEX" val="42"/>
</p:tagLst>
</file>

<file path=ppt/tags/tag4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2"/>
  <p:tag name="KSO_WM_UNIT_LAYERLEVEL" val="1"/>
  <p:tag name="KSO_WM_TAG_VERSION" val="1.0"/>
  <p:tag name="KSO_WM_UNIT_TYPE" val="i"/>
  <p:tag name="KSO_WM_UNIT_INDEX" val="32"/>
</p:tagLst>
</file>

<file path=ppt/tags/tag4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3"/>
  <p:tag name="KSO_WM_UNIT_LAYERLEVEL" val="1"/>
  <p:tag name="KSO_WM_TAG_VERSION" val="1.0"/>
  <p:tag name="KSO_WM_UNIT_TYPE" val="i"/>
  <p:tag name="KSO_WM_UNIT_INDEX" val="33"/>
</p:tagLst>
</file>

<file path=ppt/tags/tag4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4"/>
  <p:tag name="KSO_WM_UNIT_LAYERLEVEL" val="1"/>
  <p:tag name="KSO_WM_TAG_VERSION" val="1.0"/>
  <p:tag name="KSO_WM_UNIT_TYPE" val="i"/>
  <p:tag name="KSO_WM_UNIT_INDEX" val="34"/>
</p:tagLst>
</file>

<file path=ppt/tags/tag4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5"/>
  <p:tag name="KSO_WM_UNIT_LAYERLEVEL" val="1"/>
  <p:tag name="KSO_WM_TAG_VERSION" val="1.0"/>
  <p:tag name="KSO_WM_UNIT_TYPE" val="i"/>
  <p:tag name="KSO_WM_UNIT_INDEX" val="35"/>
</p:tagLst>
</file>

<file path=ppt/tags/tag4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6"/>
  <p:tag name="KSO_WM_UNIT_LAYERLEVEL" val="1"/>
  <p:tag name="KSO_WM_TAG_VERSION" val="1.0"/>
  <p:tag name="KSO_WM_UNIT_TYPE" val="i"/>
  <p:tag name="KSO_WM_UNIT_INDEX" val="36"/>
</p:tagLst>
</file>

<file path=ppt/tags/tag4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7"/>
  <p:tag name="KSO_WM_UNIT_LAYERLEVEL" val="1"/>
  <p:tag name="KSO_WM_TAG_VERSION" val="1.0"/>
  <p:tag name="KSO_WM_UNIT_TYPE" val="i"/>
  <p:tag name="KSO_WM_UNIT_INDEX" val="37"/>
</p:tagLst>
</file>

<file path=ppt/tags/tag4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8"/>
  <p:tag name="KSO_WM_UNIT_LAYERLEVEL" val="1"/>
  <p:tag name="KSO_WM_TAG_VERSION" val="1.0"/>
  <p:tag name="KSO_WM_UNIT_TYPE" val="i"/>
  <p:tag name="KSO_WM_UNIT_INDEX" val="38"/>
</p:tagLst>
</file>

<file path=ppt/tags/tag4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9"/>
  <p:tag name="KSO_WM_UNIT_LAYERLEVEL" val="1"/>
  <p:tag name="KSO_WM_TAG_VERSION" val="1.0"/>
  <p:tag name="KSO_WM_UNIT_TYPE" val="i"/>
  <p:tag name="KSO_WM_UNIT_INDEX" val="39"/>
</p:tagLst>
</file>

<file path=ppt/tags/tag4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0"/>
  <p:tag name="KSO_WM_UNIT_LAYERLEVEL" val="1"/>
  <p:tag name="KSO_WM_TAG_VERSION" val="1.0"/>
  <p:tag name="KSO_WM_UNIT_TYPE" val="i"/>
  <p:tag name="KSO_WM_UNIT_INDEX" val="40"/>
</p:tagLst>
</file>

<file path=ppt/tags/tag4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1"/>
  <p:tag name="KSO_WM_UNIT_LAYERLEVEL" val="1"/>
  <p:tag name="KSO_WM_TAG_VERSION" val="1.0"/>
  <p:tag name="KSO_WM_UNIT_TYPE" val="i"/>
  <p:tag name="KSO_WM_UNIT_INDEX" val="41"/>
</p:tagLst>
</file>

<file path=ppt/tags/tag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3"/>
  <p:tag name="KSO_WM_UNIT_LAYERLEVEL" val="1"/>
  <p:tag name="KSO_WM_TAG_VERSION" val="1.0"/>
  <p:tag name="KSO_WM_UNIT_TYPE" val="i"/>
  <p:tag name="KSO_WM_UNIT_INDEX" val="43"/>
</p:tagLst>
</file>

<file path=ppt/tags/tag4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2"/>
  <p:tag name="KSO_WM_UNIT_LAYERLEVEL" val="1"/>
  <p:tag name="KSO_WM_TAG_VERSION" val="1.0"/>
  <p:tag name="KSO_WM_UNIT_TYPE" val="i"/>
  <p:tag name="KSO_WM_UNIT_INDEX" val="42"/>
</p:tagLst>
</file>

<file path=ppt/tags/tag4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3"/>
  <p:tag name="KSO_WM_UNIT_LAYERLEVEL" val="1"/>
  <p:tag name="KSO_WM_TAG_VERSION" val="1.0"/>
  <p:tag name="KSO_WM_UNIT_TYPE" val="i"/>
  <p:tag name="KSO_WM_UNIT_INDEX" val="43"/>
</p:tagLst>
</file>

<file path=ppt/tags/tag4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4"/>
  <p:tag name="KSO_WM_UNIT_LAYERLEVEL" val="1"/>
  <p:tag name="KSO_WM_TAG_VERSION" val="1.0"/>
  <p:tag name="KSO_WM_UNIT_TYPE" val="i"/>
  <p:tag name="KSO_WM_UNIT_INDEX" val="44"/>
</p:tagLst>
</file>

<file path=ppt/tags/tag4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5"/>
  <p:tag name="KSO_WM_UNIT_LAYERLEVEL" val="1"/>
  <p:tag name="KSO_WM_TAG_VERSION" val="1.0"/>
  <p:tag name="KSO_WM_UNIT_TYPE" val="i"/>
  <p:tag name="KSO_WM_UNIT_INDEX" val="45"/>
</p:tagLst>
</file>

<file path=ppt/tags/tag4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6"/>
  <p:tag name="KSO_WM_UNIT_LAYERLEVEL" val="1"/>
  <p:tag name="KSO_WM_TAG_VERSION" val="1.0"/>
  <p:tag name="KSO_WM_UNIT_TYPE" val="i"/>
  <p:tag name="KSO_WM_UNIT_INDEX" val="46"/>
</p:tagLst>
</file>

<file path=ppt/tags/tag4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7"/>
  <p:tag name="KSO_WM_UNIT_LAYERLEVEL" val="1"/>
  <p:tag name="KSO_WM_TAG_VERSION" val="1.0"/>
  <p:tag name="KSO_WM_UNIT_TYPE" val="i"/>
  <p:tag name="KSO_WM_UNIT_INDEX" val="47"/>
</p:tagLst>
</file>

<file path=ppt/tags/tag4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8"/>
  <p:tag name="KSO_WM_UNIT_LAYERLEVEL" val="1"/>
  <p:tag name="KSO_WM_TAG_VERSION" val="1.0"/>
  <p:tag name="KSO_WM_UNIT_TYPE" val="i"/>
  <p:tag name="KSO_WM_UNIT_INDEX" val="48"/>
</p:tagLst>
</file>

<file path=ppt/tags/tag4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9"/>
  <p:tag name="KSO_WM_UNIT_LAYERLEVEL" val="1"/>
  <p:tag name="KSO_WM_TAG_VERSION" val="1.0"/>
  <p:tag name="KSO_WM_UNIT_TYPE" val="i"/>
  <p:tag name="KSO_WM_UNIT_INDEX" val="49"/>
</p:tagLst>
</file>

<file path=ppt/tags/tag4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0"/>
  <p:tag name="KSO_WM_UNIT_LAYERLEVEL" val="1"/>
  <p:tag name="KSO_WM_TAG_VERSION" val="1.0"/>
  <p:tag name="KSO_WM_UNIT_TYPE" val="i"/>
  <p:tag name="KSO_WM_UNIT_INDEX" val="50"/>
</p:tagLst>
</file>

<file path=ppt/tags/tag4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1"/>
  <p:tag name="KSO_WM_UNIT_LAYERLEVEL" val="1"/>
  <p:tag name="KSO_WM_TAG_VERSION" val="1.0"/>
  <p:tag name="KSO_WM_UNIT_TYPE" val="i"/>
  <p:tag name="KSO_WM_UNIT_INDEX" val="51"/>
</p:tagLst>
</file>

<file path=ppt/tags/tag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4"/>
  <p:tag name="KSO_WM_UNIT_LAYERLEVEL" val="1"/>
  <p:tag name="KSO_WM_TAG_VERSION" val="1.0"/>
  <p:tag name="KSO_WM_UNIT_TYPE" val="i"/>
  <p:tag name="KSO_WM_UNIT_INDEX" val="44"/>
</p:tagLst>
</file>

<file path=ppt/tags/tag4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2"/>
  <p:tag name="KSO_WM_UNIT_LAYERLEVEL" val="1"/>
  <p:tag name="KSO_WM_TAG_VERSION" val="1.0"/>
  <p:tag name="KSO_WM_UNIT_TYPE" val="i"/>
  <p:tag name="KSO_WM_UNIT_INDEX" val="52"/>
</p:tagLst>
</file>

<file path=ppt/tags/tag4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3"/>
  <p:tag name="KSO_WM_UNIT_LAYERLEVEL" val="1"/>
  <p:tag name="KSO_WM_TAG_VERSION" val="1.0"/>
  <p:tag name="KSO_WM_UNIT_TYPE" val="i"/>
  <p:tag name="KSO_WM_UNIT_INDEX" val="53"/>
</p:tagLst>
</file>

<file path=ppt/tags/tag4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4"/>
  <p:tag name="KSO_WM_UNIT_LAYERLEVEL" val="1"/>
  <p:tag name="KSO_WM_TAG_VERSION" val="1.0"/>
  <p:tag name="KSO_WM_UNIT_TYPE" val="i"/>
  <p:tag name="KSO_WM_UNIT_INDEX" val="54"/>
</p:tagLst>
</file>

<file path=ppt/tags/tag4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5"/>
  <p:tag name="KSO_WM_UNIT_LAYERLEVEL" val="1"/>
  <p:tag name="KSO_WM_TAG_VERSION" val="1.0"/>
  <p:tag name="KSO_WM_UNIT_TYPE" val="i"/>
  <p:tag name="KSO_WM_UNIT_INDEX" val="55"/>
</p:tagLst>
</file>

<file path=ppt/tags/tag4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6"/>
  <p:tag name="KSO_WM_UNIT_LAYERLEVEL" val="1"/>
  <p:tag name="KSO_WM_TAG_VERSION" val="1.0"/>
  <p:tag name="KSO_WM_UNIT_TYPE" val="i"/>
  <p:tag name="KSO_WM_UNIT_INDEX" val="56"/>
</p:tagLst>
</file>

<file path=ppt/tags/tag4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7"/>
  <p:tag name="KSO_WM_UNIT_LAYERLEVEL" val="1"/>
  <p:tag name="KSO_WM_TAG_VERSION" val="1.0"/>
  <p:tag name="KSO_WM_UNIT_TYPE" val="i"/>
  <p:tag name="KSO_WM_UNIT_INDEX" val="57"/>
</p:tagLst>
</file>

<file path=ppt/tags/tag4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8"/>
  <p:tag name="KSO_WM_UNIT_LAYERLEVEL" val="1"/>
  <p:tag name="KSO_WM_TAG_VERSION" val="1.0"/>
  <p:tag name="KSO_WM_UNIT_TYPE" val="i"/>
  <p:tag name="KSO_WM_UNIT_INDEX" val="58"/>
</p:tagLst>
</file>

<file path=ppt/tags/tag4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9"/>
  <p:tag name="KSO_WM_UNIT_LAYERLEVEL" val="1"/>
  <p:tag name="KSO_WM_TAG_VERSION" val="1.0"/>
  <p:tag name="KSO_WM_UNIT_TYPE" val="i"/>
  <p:tag name="KSO_WM_UNIT_INDEX" val="59"/>
</p:tagLst>
</file>

<file path=ppt/tags/tag4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0"/>
  <p:tag name="KSO_WM_UNIT_LAYERLEVEL" val="1"/>
  <p:tag name="KSO_WM_TAG_VERSION" val="1.0"/>
  <p:tag name="KSO_WM_UNIT_TYPE" val="i"/>
  <p:tag name="KSO_WM_UNIT_INDEX" val="60"/>
</p:tagLst>
</file>

<file path=ppt/tags/tag4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1"/>
  <p:tag name="KSO_WM_UNIT_LAYERLEVEL" val="1"/>
  <p:tag name="KSO_WM_TAG_VERSION" val="1.0"/>
  <p:tag name="KSO_WM_UNIT_TYPE" val="i"/>
  <p:tag name="KSO_WM_UNIT_INDEX" val="61"/>
</p:tagLst>
</file>

<file path=ppt/tags/tag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5"/>
  <p:tag name="KSO_WM_UNIT_LAYERLEVEL" val="1"/>
  <p:tag name="KSO_WM_TAG_VERSION" val="1.0"/>
  <p:tag name="KSO_WM_UNIT_TYPE" val="i"/>
  <p:tag name="KSO_WM_UNIT_INDEX" val="45"/>
</p:tagLst>
</file>

<file path=ppt/tags/tag4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2"/>
  <p:tag name="KSO_WM_UNIT_LAYERLEVEL" val="1"/>
  <p:tag name="KSO_WM_TAG_VERSION" val="1.0"/>
  <p:tag name="KSO_WM_UNIT_TYPE" val="i"/>
  <p:tag name="KSO_WM_UNIT_INDEX" val="62"/>
</p:tagLst>
</file>

<file path=ppt/tags/tag4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3"/>
  <p:tag name="KSO_WM_UNIT_LAYERLEVEL" val="1"/>
  <p:tag name="KSO_WM_TAG_VERSION" val="1.0"/>
  <p:tag name="KSO_WM_UNIT_TYPE" val="i"/>
  <p:tag name="KSO_WM_UNIT_INDEX" val="63"/>
</p:tagLst>
</file>

<file path=ppt/tags/tag4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4"/>
  <p:tag name="KSO_WM_UNIT_LAYERLEVEL" val="1"/>
  <p:tag name="KSO_WM_TAG_VERSION" val="1.0"/>
  <p:tag name="KSO_WM_UNIT_TYPE" val="i"/>
  <p:tag name="KSO_WM_UNIT_INDEX" val="64"/>
</p:tagLst>
</file>

<file path=ppt/tags/tag4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5"/>
  <p:tag name="KSO_WM_UNIT_LAYERLEVEL" val="1"/>
  <p:tag name="KSO_WM_TAG_VERSION" val="1.0"/>
  <p:tag name="KSO_WM_UNIT_TYPE" val="i"/>
  <p:tag name="KSO_WM_UNIT_INDEX" val="65"/>
</p:tagLst>
</file>

<file path=ppt/tags/tag4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6"/>
  <p:tag name="KSO_WM_UNIT_LAYERLEVEL" val="1"/>
  <p:tag name="KSO_WM_TAG_VERSION" val="1.0"/>
  <p:tag name="KSO_WM_UNIT_TYPE" val="i"/>
  <p:tag name="KSO_WM_UNIT_INDEX" val="66"/>
</p:tagLst>
</file>

<file path=ppt/tags/tag4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7"/>
  <p:tag name="KSO_WM_UNIT_LAYERLEVEL" val="1"/>
  <p:tag name="KSO_WM_TAG_VERSION" val="1.0"/>
  <p:tag name="KSO_WM_UNIT_TYPE" val="i"/>
  <p:tag name="KSO_WM_UNIT_INDEX" val="67"/>
</p:tagLst>
</file>

<file path=ppt/tags/tag4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8"/>
  <p:tag name="KSO_WM_UNIT_LAYERLEVEL" val="1"/>
  <p:tag name="KSO_WM_TAG_VERSION" val="1.0"/>
  <p:tag name="KSO_WM_UNIT_TYPE" val="i"/>
  <p:tag name="KSO_WM_UNIT_INDEX" val="68"/>
</p:tagLst>
</file>

<file path=ppt/tags/tag4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9"/>
  <p:tag name="KSO_WM_UNIT_LAYERLEVEL" val="1"/>
  <p:tag name="KSO_WM_TAG_VERSION" val="1.0"/>
  <p:tag name="KSO_WM_UNIT_TYPE" val="i"/>
  <p:tag name="KSO_WM_UNIT_INDEX" val="69"/>
</p:tagLst>
</file>

<file path=ppt/tags/tag45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0"/>
  <p:tag name="KSO_WM_UNIT_LAYERLEVEL" val="1"/>
  <p:tag name="KSO_WM_TAG_VERSION" val="1.0"/>
  <p:tag name="KSO_WM_UNIT_TYPE" val="i"/>
  <p:tag name="KSO_WM_UNIT_INDEX" val="70"/>
</p:tagLst>
</file>

<file path=ppt/tags/tag45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1"/>
  <p:tag name="KSO_WM_UNIT_LAYERLEVEL" val="1"/>
  <p:tag name="KSO_WM_TAG_VERSION" val="1.0"/>
  <p:tag name="KSO_WM_UNIT_TYPE" val="i"/>
  <p:tag name="KSO_WM_UNIT_INDEX" val="71"/>
</p:tagLst>
</file>

<file path=ppt/tags/tag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6"/>
  <p:tag name="KSO_WM_UNIT_LAYERLEVEL" val="1"/>
  <p:tag name="KSO_WM_TAG_VERSION" val="1.0"/>
  <p:tag name="KSO_WM_UNIT_TYPE" val="i"/>
  <p:tag name="KSO_WM_UNIT_INDEX" val="46"/>
</p:tagLst>
</file>

<file path=ppt/tags/tag4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2"/>
  <p:tag name="KSO_WM_UNIT_LAYERLEVEL" val="1"/>
  <p:tag name="KSO_WM_TAG_VERSION" val="1.0"/>
  <p:tag name="KSO_WM_UNIT_TYPE" val="i"/>
  <p:tag name="KSO_WM_UNIT_INDEX" val="72"/>
</p:tagLst>
</file>

<file path=ppt/tags/tag4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3"/>
  <p:tag name="KSO_WM_UNIT_LAYERLEVEL" val="1"/>
  <p:tag name="KSO_WM_TAG_VERSION" val="1.0"/>
  <p:tag name="KSO_WM_UNIT_TYPE" val="i"/>
  <p:tag name="KSO_WM_UNIT_INDEX" val="73"/>
</p:tagLst>
</file>

<file path=ppt/tags/tag4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4"/>
  <p:tag name="KSO_WM_UNIT_LAYERLEVEL" val="1"/>
  <p:tag name="KSO_WM_TAG_VERSION" val="1.0"/>
  <p:tag name="KSO_WM_UNIT_TYPE" val="i"/>
  <p:tag name="KSO_WM_UNIT_INDEX" val="74"/>
</p:tagLst>
</file>

<file path=ppt/tags/tag4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5"/>
  <p:tag name="KSO_WM_UNIT_LAYERLEVEL" val="1"/>
  <p:tag name="KSO_WM_TAG_VERSION" val="1.0"/>
  <p:tag name="KSO_WM_UNIT_TYPE" val="i"/>
  <p:tag name="KSO_WM_UNIT_INDEX" val="75"/>
</p:tagLst>
</file>

<file path=ppt/tags/tag4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6"/>
  <p:tag name="KSO_WM_UNIT_LAYERLEVEL" val="1"/>
  <p:tag name="KSO_WM_TAG_VERSION" val="1.0"/>
  <p:tag name="KSO_WM_UNIT_TYPE" val="i"/>
  <p:tag name="KSO_WM_UNIT_INDEX" val="76"/>
</p:tagLst>
</file>

<file path=ppt/tags/tag46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7"/>
  <p:tag name="KSO_WM_UNIT_LAYERLEVEL" val="1"/>
  <p:tag name="KSO_WM_TAG_VERSION" val="1.0"/>
  <p:tag name="KSO_WM_UNIT_TYPE" val="i"/>
  <p:tag name="KSO_WM_UNIT_INDEX" val="77"/>
</p:tagLst>
</file>

<file path=ppt/tags/tag46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8"/>
  <p:tag name="KSO_WM_UNIT_LAYERLEVEL" val="1"/>
  <p:tag name="KSO_WM_TAG_VERSION" val="1.0"/>
  <p:tag name="KSO_WM_UNIT_TYPE" val="i"/>
  <p:tag name="KSO_WM_UNIT_INDEX" val="78"/>
</p:tagLst>
</file>

<file path=ppt/tags/tag46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9"/>
  <p:tag name="KSO_WM_UNIT_LAYERLEVEL" val="1"/>
  <p:tag name="KSO_WM_TAG_VERSION" val="1.0"/>
  <p:tag name="KSO_WM_UNIT_TYPE" val="i"/>
  <p:tag name="KSO_WM_UNIT_INDEX" val="79"/>
</p:tagLst>
</file>

<file path=ppt/tags/tag46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85"/>
  <p:tag name="KSO_WM_SPECIAL_SOURCE" val="bdnull"/>
  <p:tag name="KSO_WM_TEMPLATE_THUMBS_INDEX" val="1、9"/>
</p:tagLst>
</file>

<file path=ppt/tags/tag4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985_1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PRESET_TEXT" val="单击添加文档标题"/>
  <p:tag name="KSO_WM_UNIT_TEXT_TYPE" val="1"/>
</p:tagLst>
</file>

<file path=ppt/tags/tag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7"/>
  <p:tag name="KSO_WM_UNIT_LAYERLEVEL" val="1"/>
  <p:tag name="KSO_WM_TAG_VERSION" val="1.0"/>
  <p:tag name="KSO_WM_UNIT_TYPE" val="i"/>
  <p:tag name="KSO_WM_UNIT_INDEX" val="47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985_1*b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PRESET_TEXT" val="WPS,a click to unlimited possibilities"/>
  <p:tag name="KSO_WM_UNIT_TEXT_TYPE" val="1"/>
</p:tagLst>
</file>

<file path=ppt/tags/tag471.xml><?xml version="1.0" encoding="utf-8"?>
<p:tagLst xmlns:p="http://schemas.openxmlformats.org/presentationml/2006/main"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985_1*f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SUBTYPE" val="g"/>
</p:tagLst>
</file>

<file path=ppt/tags/tag472.xml><?xml version="1.0" encoding="utf-8"?>
<p:tagLst xmlns:p="http://schemas.openxmlformats.org/presentationml/2006/main">
  <p:tag name="KSO_WM_UNIT_SUBTYPE" val="b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0985_1*f*2"/>
  <p:tag name="KSO_WM_TEMPLATE_CATEGORY" val="custom"/>
  <p:tag name="KSO_WM_TEMPLATE_INDEX" val="20230985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985_1*a*1"/>
  <p:tag name="KSO_WM_TEMPLATE_CATEGORY" val="custom"/>
  <p:tag name="KSO_WM_TEMPLATE_INDEX" val="20230985"/>
  <p:tag name="KSO_WM_UNIT_LAYERLEVEL" val="1"/>
  <p:tag name="KSO_WM_TAG_VERSION" val="1.0"/>
  <p:tag name="KSO_WM_BEAUTIFY_FLAG" val=""/>
  <p:tag name="KSO_WM_UNIT_PRESET_TEXT" val="单击添加文档标题"/>
  <p:tag name="KSO_WM_UNIT_TEXT_TYPE" val="1"/>
</p:tagLst>
</file>

<file path=ppt/tags/tag474.xml><?xml version="1.0" encoding="utf-8"?>
<p:tagLst xmlns:p="http://schemas.openxmlformats.org/presentationml/2006/main">
  <p:tag name="KSO_WM_SLIDE_ID" val="custom20230985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985"/>
  <p:tag name="KSO_WM_SLIDE_LAYOUT" val="a_b_f"/>
  <p:tag name="KSO_WM_SLIDE_LAYOUT_CNT" val="1_1_2"/>
  <p:tag name="KSO_WM_SLIDE_TYPE" val="title"/>
  <p:tag name="KSO_WM_SLIDE_SUBTYPE" val="pureTxt"/>
  <p:tag name="KSO_WM_SPECIAL_SOURCE" val="bdnull"/>
  <p:tag name="KSO_WM_TEMPLATE_THUMBS_INDEX" val="1、9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4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985_4*l_h_i*1_1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0985_4*l_h_a*1_1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目录项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985_4*l_h_i*1_2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0985_4*l_h_a*1_2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目录项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8"/>
  <p:tag name="KSO_WM_UNIT_LAYERLEVEL" val="1"/>
  <p:tag name="KSO_WM_TAG_VERSION" val="1.0"/>
  <p:tag name="KSO_WM_UNIT_TYPE" val="i"/>
  <p:tag name="KSO_WM_UNIT_INDEX" val="48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985_4*l_h_i*1_3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0985_4*l_h_a*1_3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目录项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985_4*l_h_i*1_4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0985_4*l_h_a*1_4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目录项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84.xml><?xml version="1.0" encoding="utf-8"?>
<p:tagLst xmlns:p="http://schemas.openxmlformats.org/presentationml/2006/main">
  <p:tag name="KSO_WM_SLIDE_ID" val="custom20230985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985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  <p:tag name="KSO_WM_SPECIAL_SOURCE" val="bdnull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487.xml><?xml version="1.0" encoding="utf-8"?>
<p:tagLst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8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0"/>
  <p:tag name="KSO_WM_UNIT_TYPE" val="a"/>
  <p:tag name="KSO_WM_UNIT_INDEX" val="1"/>
  <p:tag name="KSO_WM_UNIT_PRESET_TEXT" val="单击此处添加标题"/>
  <p:tag name="KSO_WM_UNIT_TEXT_TYPE" val="1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8*f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330"/>
  <p:tag name="KSO_WM_UNIT_TYPE" val="f"/>
  <p:tag name="KSO_WM_UNIT_INDEX" val="1"/>
  <p:tag name="KSO_WM_UNIT_PRESET_TEXT" val="单击此处输入你的正文"/>
  <p:tag name="KSO_WM_UNIT_TEXT_TYPE" val="1"/>
</p:tagLst>
</file>

<file path=ppt/tags/tag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9"/>
  <p:tag name="KSO_WM_UNIT_LAYERLEVEL" val="1"/>
  <p:tag name="KSO_WM_TAG_VERSION" val="1.0"/>
  <p:tag name="KSO_WM_UNIT_TYPE" val="i"/>
  <p:tag name="KSO_WM_UNIT_INDEX" val="49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8*f*1"/>
  <p:tag name="KSO_WM_TEMPLATE_CATEGORY" val="custom"/>
  <p:tag name="KSO_WM_TEMPLATE_INDEX" val="20230985"/>
  <p:tag name="KSO_WM_UNIT_LAYERLEVEL" val="1"/>
  <p:tag name="KSO_WM_TAG_VERSION" val="1.0"/>
  <p:tag name="KSO_WM_BEAUTIFY_FLAG" val=""/>
  <p:tag name="KSO_WM_UNIT_SUBTYPE" val="a"/>
  <p:tag name="KSO_WM_UNIT_NOCLEAR" val="0"/>
  <p:tag name="KSO_WM_UNIT_VALUE" val="330"/>
  <p:tag name="KSO_WM_UNIT_TYPE" val="f"/>
  <p:tag name="KSO_WM_UNIT_INDEX" val="1"/>
  <p:tag name="KSO_WM_UNIT_PRESET_TEXT" val="单击此处输入你的正文"/>
  <p:tag name="KSO_WM_UNIT_TEXT_TYPE" val="1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9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495.xml><?xml version="1.0" encoding="utf-8"?>
<p:tagLst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0"/>
  <p:tag name="KSO_WM_UNIT_LAYERLEVEL" val="1"/>
  <p:tag name="KSO_WM_TAG_VERSION" val="1.0"/>
  <p:tag name="KSO_WM_UNIT_TYPE" val="i"/>
  <p:tag name="KSO_WM_UNIT_INDEX" val="50"/>
</p:tagLst>
</file>

<file path=ppt/tags/tag500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0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506.xml><?xml version="1.0" encoding="utf-8"?>
<p:tagLst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8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0"/>
  <p:tag name="KSO_WM_UNIT_TYPE" val="a"/>
  <p:tag name="KSO_WM_UNIT_INDEX" val="1"/>
  <p:tag name="KSO_WM_UNIT_PRESET_TEXT" val="单击此处添加标题"/>
  <p:tag name="KSO_WM_UNIT_TEXT_TYPE" val="1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1"/>
  <p:tag name="KSO_WM_UNIT_LAYERLEVEL" val="1"/>
  <p:tag name="KSO_WM_TAG_VERSION" val="1.0"/>
  <p:tag name="KSO_WM_UNIT_TYPE" val="i"/>
  <p:tag name="KSO_WM_UNIT_INDEX" val="51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2"/>
  <p:tag name="KSO_WM_UNIT_LAYERLEVEL" val="1"/>
  <p:tag name="KSO_WM_TAG_VERSION" val="1.0"/>
  <p:tag name="KSO_WM_UNIT_TYPE" val="i"/>
  <p:tag name="KSO_WM_UNIT_INDEX" val="52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8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0"/>
  <p:tag name="KSO_WM_UNIT_TYPE" val="a"/>
  <p:tag name="KSO_WM_UNIT_INDEX" val="1"/>
  <p:tag name="KSO_WM_UNIT_PRESET_TEXT" val="单击此处添加标题"/>
  <p:tag name="KSO_WM_UNIT_TEXT_TYPE" val="1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3"/>
  <p:tag name="KSO_WM_UNIT_LAYERLEVEL" val="1"/>
  <p:tag name="KSO_WM_TAG_VERSION" val="1.0"/>
  <p:tag name="KSO_WM_UNIT_TYPE" val="i"/>
  <p:tag name="KSO_WM_UNIT_INDEX" val="53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4"/>
  <p:tag name="KSO_WM_UNIT_LAYERLEVEL" val="1"/>
  <p:tag name="KSO_WM_TAG_VERSION" val="1.0"/>
  <p:tag name="KSO_WM_UNIT_TYPE" val="i"/>
  <p:tag name="KSO_WM_UNIT_INDEX" val="54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8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0"/>
  <p:tag name="KSO_WM_UNIT_TYPE" val="a"/>
  <p:tag name="KSO_WM_UNIT_INDEX" val="1"/>
  <p:tag name="KSO_WM_UNIT_PRESET_TEXT" val="单击此处添加标题"/>
  <p:tag name="KSO_WM_UNIT_TEXT_TYPE" val="1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8*f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330"/>
  <p:tag name="KSO_WM_UNIT_TYPE" val="f"/>
  <p:tag name="KSO_WM_UNIT_INDEX" val="1"/>
  <p:tag name="KSO_WM_UNIT_PRESET_TEXT" val="单击此处输入你的正文"/>
  <p:tag name="KSO_WM_UNIT_TEXT_TYPE" val="1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5"/>
  <p:tag name="KSO_WM_UNIT_LAYERLEVEL" val="1"/>
  <p:tag name="KSO_WM_TAG_VERSION" val="1.0"/>
  <p:tag name="KSO_WM_UNIT_TYPE" val="i"/>
  <p:tag name="KSO_WM_UNIT_INDEX" val="55"/>
</p:tagLst>
</file>

<file path=ppt/tags/tag5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551.xml><?xml version="1.0" encoding="utf-8"?>
<p:tagLst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SLIDE_ID" val="custom20230985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985"/>
  <p:tag name="KSO_WM_SLIDE_TYPE" val="text"/>
  <p:tag name="KSO_WM_SLIDE_SUBTYPE" val="pureTxt"/>
  <p:tag name="KSO_WM_SLIDE_SIZE" val="828*453"/>
  <p:tag name="KSO_WM_SLIDE_POSITION" val="66*32"/>
  <p:tag name="KSO_WM_SLIDE_LAYOUT" val="a_f"/>
  <p:tag name="KSO_WM_SLIDE_LAYOUT_CNT" val="1_1"/>
  <p:tag name="KSO_WM_SPECIAL_SOURCE" val="bdnull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9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9*f*2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SUBTYPE" val="b"/>
  <p:tag name="KSO_WM_UNIT_NOCLEAR" val="0"/>
  <p:tag name="KSO_WM_UNIT_VALUE" val="10"/>
  <p:tag name="KSO_WM_UNIT_TYPE" val="f"/>
  <p:tag name="KSO_WM_UNIT_INDEX" val="2"/>
</p:tagLst>
</file>

<file path=ppt/tags/tag556.xml><?xml version="1.0" encoding="utf-8"?>
<p:tagLst xmlns:p="http://schemas.openxmlformats.org/presentationml/2006/main">
  <p:tag name="KSO_WM_SLIDE_ID" val="custom20230985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985"/>
  <p:tag name="KSO_WM_SLIDE_TYPE" val="endPage"/>
  <p:tag name="KSO_WM_SLIDE_SUBTYPE" val="pureTxt"/>
  <p:tag name="KSO_WM_SLIDE_LAYOUT" val="a_f"/>
  <p:tag name="KSO_WM_SLIDE_LAYOUT_CNT" val="1_2"/>
  <p:tag name="KSO_WM_SPECIAL_SOURCE" val="bdnull"/>
</p:tagLst>
</file>

<file path=ppt/tags/tag557.xml><?xml version="1.0" encoding="utf-8"?>
<p:tagLst xmlns:p="http://schemas.openxmlformats.org/presentationml/2006/main">
  <p:tag name="COMMONDATA" val="eyJoZGlkIjoiZjQyZTJmZjJmYTVlMmQ5MmU5OTMyMTM0NzEyYmVjMWMifQ=="/>
  <p:tag name="commondata" val="eyJoZGlkIjoiYWNlODEyNTNiZDQ3MjQ0NmY3YjE0ZDg1M2FjNGU2ODIifQ=="/>
</p:tagLst>
</file>

<file path=ppt/tags/tag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6"/>
  <p:tag name="KSO_WM_UNIT_LAYERLEVEL" val="1"/>
  <p:tag name="KSO_WM_TAG_VERSION" val="1.0"/>
  <p:tag name="KSO_WM_UNIT_TYPE" val="i"/>
  <p:tag name="KSO_WM_UNIT_INDEX" val="56"/>
</p:tagLst>
</file>

<file path=ppt/tags/tag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7"/>
  <p:tag name="KSO_WM_UNIT_LAYERLEVEL" val="1"/>
  <p:tag name="KSO_WM_TAG_VERSION" val="1.0"/>
  <p:tag name="KSO_WM_UNIT_TYPE" val="i"/>
  <p:tag name="KSO_WM_UNIT_INDEX" val="57"/>
</p:tagLst>
</file>

<file path=ppt/tags/tag5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8"/>
  <p:tag name="KSO_WM_UNIT_LAYERLEVEL" val="1"/>
  <p:tag name="KSO_WM_TAG_VERSION" val="1.0"/>
  <p:tag name="KSO_WM_UNIT_TYPE" val="i"/>
  <p:tag name="KSO_WM_UNIT_INDEX" val="58"/>
</p:tagLst>
</file>

<file path=ppt/tags/tag5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9"/>
  <p:tag name="KSO_WM_UNIT_LAYERLEVEL" val="1"/>
  <p:tag name="KSO_WM_TAG_VERSION" val="1.0"/>
  <p:tag name="KSO_WM_UNIT_TYPE" val="i"/>
  <p:tag name="KSO_WM_UNIT_INDEX" val="59"/>
</p:tagLst>
</file>

<file path=ppt/tags/tag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0"/>
  <p:tag name="KSO_WM_UNIT_LAYERLEVEL" val="1"/>
  <p:tag name="KSO_WM_TAG_VERSION" val="1.0"/>
  <p:tag name="KSO_WM_UNIT_TYPE" val="i"/>
  <p:tag name="KSO_WM_UNIT_INDEX" val="60"/>
</p:tagLst>
</file>

<file path=ppt/tags/tag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1"/>
  <p:tag name="KSO_WM_UNIT_LAYERLEVEL" val="1"/>
  <p:tag name="KSO_WM_TAG_VERSION" val="1.0"/>
  <p:tag name="KSO_WM_UNIT_TYPE" val="i"/>
  <p:tag name="KSO_WM_UNIT_INDEX" val="61"/>
</p:tagLst>
</file>

<file path=ppt/tags/tag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2"/>
  <p:tag name="KSO_WM_UNIT_LAYERLEVEL" val="1"/>
  <p:tag name="KSO_WM_TAG_VERSION" val="1.0"/>
  <p:tag name="KSO_WM_UNIT_TYPE" val="i"/>
  <p:tag name="KSO_WM_UNIT_INDEX" val="62"/>
</p:tagLst>
</file>

<file path=ppt/tags/tag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3"/>
  <p:tag name="KSO_WM_UNIT_LAYERLEVEL" val="1"/>
  <p:tag name="KSO_WM_TAG_VERSION" val="1.0"/>
  <p:tag name="KSO_WM_UNIT_TYPE" val="i"/>
  <p:tag name="KSO_WM_UNIT_INDEX" val="63"/>
</p:tagLst>
</file>

<file path=ppt/tags/tag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4"/>
  <p:tag name="KSO_WM_UNIT_LAYERLEVEL" val="1"/>
  <p:tag name="KSO_WM_TAG_VERSION" val="1.0"/>
  <p:tag name="KSO_WM_UNIT_TYPE" val="i"/>
  <p:tag name="KSO_WM_UNIT_INDEX" val="64"/>
</p:tagLst>
</file>

<file path=ppt/tags/tag6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5"/>
  <p:tag name="KSO_WM_UNIT_LAYERLEVEL" val="1"/>
  <p:tag name="KSO_WM_TAG_VERSION" val="1.0"/>
  <p:tag name="KSO_WM_UNIT_TYPE" val="i"/>
  <p:tag name="KSO_WM_UNIT_INDEX" val="65"/>
</p:tagLst>
</file>

<file path=ppt/tags/tag6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6"/>
  <p:tag name="KSO_WM_UNIT_LAYERLEVEL" val="1"/>
  <p:tag name="KSO_WM_TAG_VERSION" val="1.0"/>
  <p:tag name="KSO_WM_UNIT_TYPE" val="i"/>
  <p:tag name="KSO_WM_UNIT_INDEX" val="66"/>
</p:tagLst>
</file>

<file path=ppt/tags/tag6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7"/>
  <p:tag name="KSO_WM_UNIT_LAYERLEVEL" val="1"/>
  <p:tag name="KSO_WM_TAG_VERSION" val="1.0"/>
  <p:tag name="KSO_WM_UNIT_TYPE" val="i"/>
  <p:tag name="KSO_WM_UNIT_INDEX" val="67"/>
</p:tagLst>
</file>

<file path=ppt/tags/tag6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8"/>
  <p:tag name="KSO_WM_UNIT_LAYERLEVEL" val="1"/>
  <p:tag name="KSO_WM_TAG_VERSION" val="1.0"/>
  <p:tag name="KSO_WM_UNIT_TYPE" val="i"/>
  <p:tag name="KSO_WM_UNIT_INDEX" val="68"/>
</p:tagLst>
</file>

<file path=ppt/tags/tag6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9"/>
  <p:tag name="KSO_WM_UNIT_LAYERLEVEL" val="1"/>
  <p:tag name="KSO_WM_TAG_VERSION" val="1.0"/>
  <p:tag name="KSO_WM_UNIT_TYPE" val="i"/>
  <p:tag name="KSO_WM_UNIT_INDEX" val="69"/>
</p:tagLst>
</file>

<file path=ppt/tags/tag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0"/>
  <p:tag name="KSO_WM_UNIT_LAYERLEVEL" val="1"/>
  <p:tag name="KSO_WM_TAG_VERSION" val="1.0"/>
  <p:tag name="KSO_WM_UNIT_TYPE" val="i"/>
  <p:tag name="KSO_WM_UNIT_INDEX" val="70"/>
</p:tagLst>
</file>

<file path=ppt/tags/tag7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1"/>
  <p:tag name="KSO_WM_UNIT_LAYERLEVEL" val="1"/>
  <p:tag name="KSO_WM_TAG_VERSION" val="1.0"/>
  <p:tag name="KSO_WM_UNIT_TYPE" val="i"/>
  <p:tag name="KSO_WM_UNIT_INDEX" val="71"/>
</p:tagLst>
</file>

<file path=ppt/tags/tag7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2"/>
  <p:tag name="KSO_WM_UNIT_LAYERLEVEL" val="1"/>
  <p:tag name="KSO_WM_TAG_VERSION" val="1.0"/>
  <p:tag name="KSO_WM_UNIT_TYPE" val="i"/>
  <p:tag name="KSO_WM_UNIT_INDEX" val="72"/>
</p:tagLst>
</file>

<file path=ppt/tags/tag7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3"/>
  <p:tag name="KSO_WM_UNIT_LAYERLEVEL" val="1"/>
  <p:tag name="KSO_WM_TAG_VERSION" val="1.0"/>
  <p:tag name="KSO_WM_UNIT_TYPE" val="i"/>
  <p:tag name="KSO_WM_UNIT_INDEX" val="73"/>
</p:tagLst>
</file>

<file path=ppt/tags/tag7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4"/>
  <p:tag name="KSO_WM_UNIT_LAYERLEVEL" val="1"/>
  <p:tag name="KSO_WM_TAG_VERSION" val="1.0"/>
  <p:tag name="KSO_WM_UNIT_TYPE" val="i"/>
  <p:tag name="KSO_WM_UNIT_INDEX" val="74"/>
</p:tagLst>
</file>

<file path=ppt/tags/tag7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5"/>
  <p:tag name="KSO_WM_UNIT_LAYERLEVEL" val="1"/>
  <p:tag name="KSO_WM_TAG_VERSION" val="1.0"/>
  <p:tag name="KSO_WM_UNIT_TYPE" val="i"/>
  <p:tag name="KSO_WM_UNIT_INDEX" val="75"/>
</p:tagLst>
</file>

<file path=ppt/tags/tag7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6"/>
  <p:tag name="KSO_WM_UNIT_LAYERLEVEL" val="1"/>
  <p:tag name="KSO_WM_TAG_VERSION" val="1.0"/>
  <p:tag name="KSO_WM_UNIT_TYPE" val="i"/>
  <p:tag name="KSO_WM_UNIT_INDEX" val="76"/>
</p:tagLst>
</file>

<file path=ppt/tags/tag7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7"/>
  <p:tag name="KSO_WM_UNIT_LAYERLEVEL" val="1"/>
  <p:tag name="KSO_WM_TAG_VERSION" val="1.0"/>
  <p:tag name="KSO_WM_UNIT_TYPE" val="i"/>
  <p:tag name="KSO_WM_UNIT_INDEX" val="77"/>
</p:tagLst>
</file>

<file path=ppt/tags/tag7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8"/>
  <p:tag name="KSO_WM_UNIT_LAYERLEVEL" val="1"/>
  <p:tag name="KSO_WM_TAG_VERSION" val="1.0"/>
  <p:tag name="KSO_WM_UNIT_TYPE" val="i"/>
  <p:tag name="KSO_WM_UNIT_INDEX" val="78"/>
</p:tagLst>
</file>

<file path=ppt/tags/tag7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9"/>
  <p:tag name="KSO_WM_UNIT_LAYERLEVEL" val="1"/>
  <p:tag name="KSO_WM_TAG_VERSION" val="1.0"/>
  <p:tag name="KSO_WM_UNIT_TYPE" val="i"/>
  <p:tag name="KSO_WM_UNIT_INDEX" val="79"/>
</p:tagLst>
</file>

<file path=ppt/tags/tag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0"/>
  <p:tag name="KSO_WM_UNIT_LAYERLEVEL" val="1"/>
  <p:tag name="KSO_WM_TAG_VERSION" val="1.0"/>
  <p:tag name="KSO_WM_UNIT_TYPE" val="i"/>
  <p:tag name="KSO_WM_UNIT_INDEX" val="80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1"/>
  <p:tag name="KSO_WM_UNIT_LAYERLEVEL" val="1"/>
  <p:tag name="KSO_WM_TAG_VERSION" val="1.0"/>
  <p:tag name="KSO_WM_UNIT_TYPE" val="i"/>
  <p:tag name="KSO_WM_UNIT_INDEX" val="8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23"/>
  <p:tag name="KSO_WM_UNIT_TYPE" val="f"/>
  <p:tag name="KSO_WM_UNIT_INDEX" val="2"/>
  <p:tag name="KSO_WM_UNIT_SUBTYPE" val="g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2"/>
  <p:tag name="KSO_WM_UNIT_LAYERLEVEL" val="1"/>
  <p:tag name="KSO_WM_TAG_VERSION" val="1.0"/>
  <p:tag name="KSO_WM_UNIT_TYPE" val="i"/>
  <p:tag name="KSO_WM_UNIT_INDEX" val="82"/>
</p:tagLst>
</file>

<file path=ppt/tags/tag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UNIT_TYPE" val="i"/>
  <p:tag name="KSO_WM_UNIT_INDEX" val="1"/>
</p:tagLst>
</file>

<file path=ppt/tags/tag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9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UNIT_TYPE" val="i"/>
  <p:tag name="KSO_WM_UNIT_INDEX" val="3"/>
</p:tagLst>
</file>

<file path=ppt/tags/tag9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9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heme/theme1.xml><?xml version="1.0" encoding="utf-8"?>
<a:theme xmlns:a="http://schemas.openxmlformats.org/drawingml/2006/main" name="Office 主题​​">
  <a:themeElements>
    <a:clrScheme name="红色-蓝色">
      <a:dk1>
        <a:srgbClr val="000000"/>
      </a:dk1>
      <a:lt1>
        <a:srgbClr val="FFFFFF"/>
      </a:lt1>
      <a:dk2>
        <a:srgbClr val="182F40"/>
      </a:dk2>
      <a:lt2>
        <a:srgbClr val="DBECF9"/>
      </a:lt2>
      <a:accent1>
        <a:srgbClr val="F47171"/>
      </a:accent1>
      <a:accent2>
        <a:srgbClr val="D67B85"/>
      </a:accent2>
      <a:accent3>
        <a:srgbClr val="B9859A"/>
      </a:accent3>
      <a:accent4>
        <a:srgbClr val="9B90AE"/>
      </a:accent4>
      <a:accent5>
        <a:srgbClr val="7E9AC3"/>
      </a:accent5>
      <a:accent6>
        <a:srgbClr val="60A4D7"/>
      </a:accent6>
      <a:hlink>
        <a:srgbClr val="0563C1"/>
      </a:hlink>
      <a:folHlink>
        <a:srgbClr val="954D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6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1188</Words>
  <Application>WPS Presentation</Application>
  <PresentationFormat>宽屏</PresentationFormat>
  <Paragraphs>87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Arial Bold</vt:lpstr>
      <vt:lpstr>汉仪旗黑</vt:lpstr>
      <vt:lpstr>宋体</vt:lpstr>
      <vt:lpstr>Arial Unicode MS</vt:lpstr>
      <vt:lpstr>等线</vt:lpstr>
      <vt:lpstr>汉仪中等线KW</vt:lpstr>
      <vt:lpstr>微软雅黑</vt:lpstr>
      <vt:lpstr>汉仪书宋二KW</vt:lpstr>
      <vt:lpstr>Calibri</vt:lpstr>
      <vt:lpstr>Helvetica Neue</vt:lpstr>
      <vt:lpstr>Office 主题​​</vt:lpstr>
      <vt:lpstr>Game Prototype</vt:lpstr>
      <vt:lpstr>CONTENTS</vt:lpstr>
      <vt:lpstr>Game Overview</vt:lpstr>
      <vt:lpstr>Game Overview - Fruit Fall Frenzy</vt:lpstr>
      <vt:lpstr>Gameplay</vt:lpstr>
      <vt:lpstr>PowerPoint 演示文稿</vt:lpstr>
      <vt:lpstr>PowerPoint 演示文稿</vt:lpstr>
      <vt:lpstr>PowerPoint 演示文稿</vt:lpstr>
      <vt:lpstr>Main Functions and Codes</vt:lpstr>
      <vt:lpstr>3.1 Player movement and Collision</vt:lpstr>
      <vt:lpstr>PowerPoint 演示文稿</vt:lpstr>
      <vt:lpstr>PowerPoint 演示文稿</vt:lpstr>
      <vt:lpstr>PowerPoint 演示文稿</vt:lpstr>
      <vt:lpstr>3.1 Power Ups Effect</vt:lpstr>
      <vt:lpstr>PowerPoint 演示文稿</vt:lpstr>
      <vt:lpstr>PowerPoint 演示文稿</vt:lpstr>
      <vt:lpstr>PowerPoint 演示文稿</vt:lpstr>
      <vt:lpstr>3.3 Progression</vt:lpstr>
      <vt:lpstr>Future Plan</vt:lpstr>
      <vt:lpstr>4.3 Pending &amp; Bugs 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单击此处添加文档标题</dc:title>
  <dc:creator>O365</dc:creator>
  <cp:lastModifiedBy>Ariel</cp:lastModifiedBy>
  <cp:revision>386</cp:revision>
  <dcterms:created xsi:type="dcterms:W3CDTF">2025-04-11T02:06:36Z</dcterms:created>
  <dcterms:modified xsi:type="dcterms:W3CDTF">2025-04-11T02:06:36Z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FC8DBD354E5204364EA480678E26AA45_41</vt:lpwstr>
  </property>
  <property fmtid="{D5CDD505-2E9C-101B-9397-08002B2CF9AE}" pid="3" name="KSOProductBuildVer">
    <vt:lpwstr>1033-6.7.1.8828</vt:lpwstr>
  </property>
</Properties>
</file>